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84" r:id="rId4"/>
  </p:sldMasterIdLst>
  <p:notesMasterIdLst>
    <p:notesMasterId r:id="rId54"/>
  </p:notesMasterIdLst>
  <p:handoutMasterIdLst>
    <p:handoutMasterId r:id="rId55"/>
  </p:handoutMasterIdLst>
  <p:sldIdLst>
    <p:sldId id="258" r:id="rId5"/>
    <p:sldId id="259" r:id="rId6"/>
    <p:sldId id="331" r:id="rId7"/>
    <p:sldId id="332" r:id="rId8"/>
    <p:sldId id="340" r:id="rId9"/>
    <p:sldId id="334" r:id="rId10"/>
    <p:sldId id="341" r:id="rId11"/>
    <p:sldId id="336" r:id="rId12"/>
    <p:sldId id="342" r:id="rId13"/>
    <p:sldId id="338" r:id="rId14"/>
    <p:sldId id="344" r:id="rId15"/>
    <p:sldId id="345" r:id="rId16"/>
    <p:sldId id="330" r:id="rId17"/>
    <p:sldId id="325" r:id="rId18"/>
    <p:sldId id="260" r:id="rId19"/>
    <p:sldId id="321" r:id="rId20"/>
    <p:sldId id="322" r:id="rId21"/>
    <p:sldId id="323" r:id="rId22"/>
    <p:sldId id="327" r:id="rId23"/>
    <p:sldId id="328" r:id="rId24"/>
    <p:sldId id="329" r:id="rId25"/>
    <p:sldId id="261" r:id="rId26"/>
    <p:sldId id="262" r:id="rId27"/>
    <p:sldId id="263" r:id="rId28"/>
    <p:sldId id="313" r:id="rId29"/>
    <p:sldId id="314" r:id="rId30"/>
    <p:sldId id="270" r:id="rId31"/>
    <p:sldId id="271" r:id="rId32"/>
    <p:sldId id="272" r:id="rId33"/>
    <p:sldId id="307" r:id="rId34"/>
    <p:sldId id="275" r:id="rId35"/>
    <p:sldId id="315" r:id="rId36"/>
    <p:sldId id="311" r:id="rId37"/>
    <p:sldId id="316" r:id="rId38"/>
    <p:sldId id="317" r:id="rId39"/>
    <p:sldId id="273" r:id="rId40"/>
    <p:sldId id="274" r:id="rId41"/>
    <p:sldId id="318" r:id="rId42"/>
    <p:sldId id="319" r:id="rId43"/>
    <p:sldId id="320" r:id="rId44"/>
    <p:sldId id="312" r:id="rId45"/>
    <p:sldId id="309" r:id="rId46"/>
    <p:sldId id="310" r:id="rId47"/>
    <p:sldId id="264" r:id="rId48"/>
    <p:sldId id="268" r:id="rId49"/>
    <p:sldId id="269" r:id="rId50"/>
    <p:sldId id="277" r:id="rId51"/>
    <p:sldId id="326" r:id="rId52"/>
    <p:sldId id="278" r:id="rId5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0C34"/>
    <a:srgbClr val="C0C0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813FE2-998D-4440-B9C9-93EAAD85DE5E}" v="30" dt="2021-01-28T13:55:23.9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654" autoAdjust="0"/>
    <p:restoredTop sz="94660"/>
  </p:normalViewPr>
  <p:slideViewPr>
    <p:cSldViewPr>
      <p:cViewPr varScale="1">
        <p:scale>
          <a:sx n="70" d="100"/>
          <a:sy n="70" d="100"/>
        </p:scale>
        <p:origin x="78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328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theme" Target="theme/theme1.xml"/><Relationship Id="rId5" Type="http://schemas.openxmlformats.org/officeDocument/2006/relationships/slide" Target="slides/slide1.xml"/><Relationship Id="rId61" Type="http://schemas.microsoft.com/office/2015/10/relationships/revisionInfo" Target="revisionInfo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tableStyles" Target="tableStyle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viewProps" Target="viewProps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ngeliestek - Dieneke" userId="ae527662-b47e-49bd-a057-f63057a599f2" providerId="ADAL" clId="{E3955906-1F07-41DA-BF96-A7B054F607FD}"/>
    <pc:docChg chg="modSld modMainMaster">
      <pc:chgData name="Evangeliestek - Dieneke" userId="ae527662-b47e-49bd-a057-f63057a599f2" providerId="ADAL" clId="{E3955906-1F07-41DA-BF96-A7B054F607FD}" dt="2020-01-29T13:07:28.042" v="2"/>
      <pc:docMkLst>
        <pc:docMk/>
      </pc:docMkLst>
      <pc:sldChg chg="setBg">
        <pc:chgData name="Evangeliestek - Dieneke" userId="ae527662-b47e-49bd-a057-f63057a599f2" providerId="ADAL" clId="{E3955906-1F07-41DA-BF96-A7B054F607FD}" dt="2020-01-29T13:07:28.042" v="2"/>
        <pc:sldMkLst>
          <pc:docMk/>
          <pc:sldMk cId="877397615" sldId="258"/>
        </pc:sldMkLst>
      </pc:sldChg>
      <pc:sldMasterChg chg="setBg modSldLayout">
        <pc:chgData name="Evangeliestek - Dieneke" userId="ae527662-b47e-49bd-a057-f63057a599f2" providerId="ADAL" clId="{E3955906-1F07-41DA-BF96-A7B054F607FD}" dt="2020-01-29T13:07:28.042" v="2"/>
        <pc:sldMasterMkLst>
          <pc:docMk/>
          <pc:sldMasterMk cId="1302711091" sldId="2147483684"/>
        </pc:sldMasterMkLst>
        <pc:sldLayoutChg chg="setBg">
          <pc:chgData name="Evangeliestek - Dieneke" userId="ae527662-b47e-49bd-a057-f63057a599f2" providerId="ADAL" clId="{E3955906-1F07-41DA-BF96-A7B054F607FD}" dt="2020-01-29T13:07:28.042" v="2"/>
          <pc:sldLayoutMkLst>
            <pc:docMk/>
            <pc:sldMasterMk cId="1302711091" sldId="2147483684"/>
            <pc:sldLayoutMk cId="520480534" sldId="2147483685"/>
          </pc:sldLayoutMkLst>
        </pc:sldLayoutChg>
        <pc:sldLayoutChg chg="setBg">
          <pc:chgData name="Evangeliestek - Dieneke" userId="ae527662-b47e-49bd-a057-f63057a599f2" providerId="ADAL" clId="{E3955906-1F07-41DA-BF96-A7B054F607FD}" dt="2020-01-29T13:07:28.042" v="2"/>
          <pc:sldLayoutMkLst>
            <pc:docMk/>
            <pc:sldMasterMk cId="1302711091" sldId="2147483684"/>
            <pc:sldLayoutMk cId="3023811019" sldId="2147483686"/>
          </pc:sldLayoutMkLst>
        </pc:sldLayoutChg>
        <pc:sldLayoutChg chg="setBg">
          <pc:chgData name="Evangeliestek - Dieneke" userId="ae527662-b47e-49bd-a057-f63057a599f2" providerId="ADAL" clId="{E3955906-1F07-41DA-BF96-A7B054F607FD}" dt="2020-01-29T13:07:28.042" v="2"/>
          <pc:sldLayoutMkLst>
            <pc:docMk/>
            <pc:sldMasterMk cId="1302711091" sldId="2147483684"/>
            <pc:sldLayoutMk cId="1310863893" sldId="2147483687"/>
          </pc:sldLayoutMkLst>
        </pc:sldLayoutChg>
        <pc:sldLayoutChg chg="setBg">
          <pc:chgData name="Evangeliestek - Dieneke" userId="ae527662-b47e-49bd-a057-f63057a599f2" providerId="ADAL" clId="{E3955906-1F07-41DA-BF96-A7B054F607FD}" dt="2020-01-29T13:07:28.042" v="2"/>
          <pc:sldLayoutMkLst>
            <pc:docMk/>
            <pc:sldMasterMk cId="1302711091" sldId="2147483684"/>
            <pc:sldLayoutMk cId="972830169" sldId="2147483688"/>
          </pc:sldLayoutMkLst>
        </pc:sldLayoutChg>
        <pc:sldLayoutChg chg="setBg">
          <pc:chgData name="Evangeliestek - Dieneke" userId="ae527662-b47e-49bd-a057-f63057a599f2" providerId="ADAL" clId="{E3955906-1F07-41DA-BF96-A7B054F607FD}" dt="2020-01-29T13:07:28.042" v="2"/>
          <pc:sldLayoutMkLst>
            <pc:docMk/>
            <pc:sldMasterMk cId="1302711091" sldId="2147483684"/>
            <pc:sldLayoutMk cId="744892586" sldId="2147483689"/>
          </pc:sldLayoutMkLst>
        </pc:sldLayoutChg>
        <pc:sldLayoutChg chg="setBg">
          <pc:chgData name="Evangeliestek - Dieneke" userId="ae527662-b47e-49bd-a057-f63057a599f2" providerId="ADAL" clId="{E3955906-1F07-41DA-BF96-A7B054F607FD}" dt="2020-01-29T13:07:28.042" v="2"/>
          <pc:sldLayoutMkLst>
            <pc:docMk/>
            <pc:sldMasterMk cId="1302711091" sldId="2147483684"/>
            <pc:sldLayoutMk cId="1052986680" sldId="2147483690"/>
          </pc:sldLayoutMkLst>
        </pc:sldLayoutChg>
        <pc:sldLayoutChg chg="setBg">
          <pc:chgData name="Evangeliestek - Dieneke" userId="ae527662-b47e-49bd-a057-f63057a599f2" providerId="ADAL" clId="{E3955906-1F07-41DA-BF96-A7B054F607FD}" dt="2020-01-29T13:07:28.042" v="2"/>
          <pc:sldLayoutMkLst>
            <pc:docMk/>
            <pc:sldMasterMk cId="1302711091" sldId="2147483684"/>
            <pc:sldLayoutMk cId="2689097846" sldId="2147483691"/>
          </pc:sldLayoutMkLst>
        </pc:sldLayoutChg>
        <pc:sldLayoutChg chg="setBg">
          <pc:chgData name="Evangeliestek - Dieneke" userId="ae527662-b47e-49bd-a057-f63057a599f2" providerId="ADAL" clId="{E3955906-1F07-41DA-BF96-A7B054F607FD}" dt="2020-01-29T13:07:28.042" v="2"/>
          <pc:sldLayoutMkLst>
            <pc:docMk/>
            <pc:sldMasterMk cId="1302711091" sldId="2147483684"/>
            <pc:sldLayoutMk cId="931270891" sldId="2147483692"/>
          </pc:sldLayoutMkLst>
        </pc:sldLayoutChg>
        <pc:sldLayoutChg chg="setBg">
          <pc:chgData name="Evangeliestek - Dieneke" userId="ae527662-b47e-49bd-a057-f63057a599f2" providerId="ADAL" clId="{E3955906-1F07-41DA-BF96-A7B054F607FD}" dt="2020-01-29T13:07:28.042" v="2"/>
          <pc:sldLayoutMkLst>
            <pc:docMk/>
            <pc:sldMasterMk cId="1302711091" sldId="2147483684"/>
            <pc:sldLayoutMk cId="1386109794" sldId="2147483693"/>
          </pc:sldLayoutMkLst>
        </pc:sldLayoutChg>
        <pc:sldLayoutChg chg="setBg">
          <pc:chgData name="Evangeliestek - Dieneke" userId="ae527662-b47e-49bd-a057-f63057a599f2" providerId="ADAL" clId="{E3955906-1F07-41DA-BF96-A7B054F607FD}" dt="2020-01-29T13:07:28.042" v="2"/>
          <pc:sldLayoutMkLst>
            <pc:docMk/>
            <pc:sldMasterMk cId="1302711091" sldId="2147483684"/>
            <pc:sldLayoutMk cId="3591534587" sldId="2147483694"/>
          </pc:sldLayoutMkLst>
        </pc:sldLayoutChg>
        <pc:sldLayoutChg chg="setBg">
          <pc:chgData name="Evangeliestek - Dieneke" userId="ae527662-b47e-49bd-a057-f63057a599f2" providerId="ADAL" clId="{E3955906-1F07-41DA-BF96-A7B054F607FD}" dt="2020-01-29T13:07:28.042" v="2"/>
          <pc:sldLayoutMkLst>
            <pc:docMk/>
            <pc:sldMasterMk cId="1302711091" sldId="2147483684"/>
            <pc:sldLayoutMk cId="1958156319" sldId="2147483695"/>
          </pc:sldLayoutMkLst>
        </pc:sldLayoutChg>
      </pc:sldMasterChg>
    </pc:docChg>
  </pc:docChgLst>
  <pc:docChgLst>
    <pc:chgData name="Evangeliestek - Dieneke" userId="ae527662-b47e-49bd-a057-f63057a599f2" providerId="ADAL" clId="{20813FE2-998D-4440-B9C9-93EAAD85DE5E}"/>
    <pc:docChg chg="undo custSel addSld delSld modSld modMainMaster">
      <pc:chgData name="Evangeliestek - Dieneke" userId="ae527662-b47e-49bd-a057-f63057a599f2" providerId="ADAL" clId="{20813FE2-998D-4440-B9C9-93EAAD85DE5E}" dt="2021-01-28T13:56:16.283" v="264" actId="47"/>
      <pc:docMkLst>
        <pc:docMk/>
      </pc:docMkLst>
      <pc:sldChg chg="modSp mod setBg">
        <pc:chgData name="Evangeliestek - Dieneke" userId="ae527662-b47e-49bd-a057-f63057a599f2" providerId="ADAL" clId="{20813FE2-998D-4440-B9C9-93EAAD85DE5E}" dt="2021-01-28T12:40:51.346" v="105" actId="1076"/>
        <pc:sldMkLst>
          <pc:docMk/>
          <pc:sldMk cId="877397615" sldId="258"/>
        </pc:sldMkLst>
        <pc:spChg chg="mod">
          <ac:chgData name="Evangeliestek - Dieneke" userId="ae527662-b47e-49bd-a057-f63057a599f2" providerId="ADAL" clId="{20813FE2-998D-4440-B9C9-93EAAD85DE5E}" dt="2021-01-28T12:40:48.762" v="104" actId="1076"/>
          <ac:spMkLst>
            <pc:docMk/>
            <pc:sldMk cId="877397615" sldId="258"/>
            <ac:spMk id="4" creationId="{00000000-0000-0000-0000-000000000000}"/>
          </ac:spMkLst>
        </pc:spChg>
        <pc:spChg chg="mod">
          <ac:chgData name="Evangeliestek - Dieneke" userId="ae527662-b47e-49bd-a057-f63057a599f2" providerId="ADAL" clId="{20813FE2-998D-4440-B9C9-93EAAD85DE5E}" dt="2021-01-28T12:40:51.346" v="105" actId="1076"/>
          <ac:spMkLst>
            <pc:docMk/>
            <pc:sldMk cId="877397615" sldId="258"/>
            <ac:spMk id="5" creationId="{00000000-0000-0000-0000-000000000000}"/>
          </ac:spMkLst>
        </pc:spChg>
      </pc:sldChg>
      <pc:sldChg chg="modSp mod">
        <pc:chgData name="Evangeliestek - Dieneke" userId="ae527662-b47e-49bd-a057-f63057a599f2" providerId="ADAL" clId="{20813FE2-998D-4440-B9C9-93EAAD85DE5E}" dt="2021-01-28T13:53:42.395" v="220" actId="207"/>
        <pc:sldMkLst>
          <pc:docMk/>
          <pc:sldMk cId="1840644504" sldId="259"/>
        </pc:sldMkLst>
        <pc:spChg chg="mod">
          <ac:chgData name="Evangeliestek - Dieneke" userId="ae527662-b47e-49bd-a057-f63057a599f2" providerId="ADAL" clId="{20813FE2-998D-4440-B9C9-93EAAD85DE5E}" dt="2021-01-28T13:53:42.395" v="220" actId="207"/>
          <ac:spMkLst>
            <pc:docMk/>
            <pc:sldMk cId="1840644504" sldId="259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20813FE2-998D-4440-B9C9-93EAAD85DE5E}" dt="2021-01-28T13:52:12.028" v="143" actId="20577"/>
          <ac:spMkLst>
            <pc:docMk/>
            <pc:sldMk cId="1840644504" sldId="259"/>
            <ac:spMk id="11" creationId="{00000000-0000-0000-0000-000000000000}"/>
          </ac:spMkLst>
        </pc:spChg>
      </pc:sldChg>
      <pc:sldChg chg="modSp mod">
        <pc:chgData name="Evangeliestek - Dieneke" userId="ae527662-b47e-49bd-a057-f63057a599f2" providerId="ADAL" clId="{20813FE2-998D-4440-B9C9-93EAAD85DE5E}" dt="2021-01-28T12:35:38.277" v="89" actId="20577"/>
        <pc:sldMkLst>
          <pc:docMk/>
          <pc:sldMk cId="1209577685" sldId="277"/>
        </pc:sldMkLst>
        <pc:spChg chg="mod">
          <ac:chgData name="Evangeliestek - Dieneke" userId="ae527662-b47e-49bd-a057-f63057a599f2" providerId="ADAL" clId="{20813FE2-998D-4440-B9C9-93EAAD85DE5E}" dt="2021-01-28T12:35:38.277" v="89" actId="20577"/>
          <ac:spMkLst>
            <pc:docMk/>
            <pc:sldMk cId="1209577685" sldId="277"/>
            <ac:spMk id="6" creationId="{00000000-0000-0000-0000-000000000000}"/>
          </ac:spMkLst>
        </pc:spChg>
        <pc:spChg chg="mod">
          <ac:chgData name="Evangeliestek - Dieneke" userId="ae527662-b47e-49bd-a057-f63057a599f2" providerId="ADAL" clId="{20813FE2-998D-4440-B9C9-93EAAD85DE5E}" dt="2021-01-28T12:35:17.883" v="52" actId="20577"/>
          <ac:spMkLst>
            <pc:docMk/>
            <pc:sldMk cId="1209577685" sldId="277"/>
            <ac:spMk id="7" creationId="{00000000-0000-0000-0000-000000000000}"/>
          </ac:spMkLst>
        </pc:spChg>
      </pc:sldChg>
      <pc:sldChg chg="modSp mod setBg">
        <pc:chgData name="Evangeliestek - Dieneke" userId="ae527662-b47e-49bd-a057-f63057a599f2" providerId="ADAL" clId="{20813FE2-998D-4440-B9C9-93EAAD85DE5E}" dt="2021-01-28T12:40:44.880" v="103"/>
        <pc:sldMkLst>
          <pc:docMk/>
          <pc:sldMk cId="2075171486" sldId="314"/>
        </pc:sldMkLst>
        <pc:spChg chg="mod">
          <ac:chgData name="Evangeliestek - Dieneke" userId="ae527662-b47e-49bd-a057-f63057a599f2" providerId="ADAL" clId="{20813FE2-998D-4440-B9C9-93EAAD85DE5E}" dt="2021-01-28T12:40:14.951" v="100" actId="14100"/>
          <ac:spMkLst>
            <pc:docMk/>
            <pc:sldMk cId="2075171486" sldId="314"/>
            <ac:spMk id="7" creationId="{00000000-0000-0000-0000-000000000000}"/>
          </ac:spMkLst>
        </pc:spChg>
      </pc:sldChg>
      <pc:sldChg chg="modSp mod">
        <pc:chgData name="Evangeliestek - Dieneke" userId="ae527662-b47e-49bd-a057-f63057a599f2" providerId="ADAL" clId="{20813FE2-998D-4440-B9C9-93EAAD85DE5E}" dt="2021-01-28T12:42:00.405" v="109"/>
        <pc:sldMkLst>
          <pc:docMk/>
          <pc:sldMk cId="4099355824" sldId="321"/>
        </pc:sldMkLst>
        <pc:spChg chg="mod">
          <ac:chgData name="Evangeliestek - Dieneke" userId="ae527662-b47e-49bd-a057-f63057a599f2" providerId="ADAL" clId="{20813FE2-998D-4440-B9C9-93EAAD85DE5E}" dt="2021-01-28T12:42:00.405" v="109"/>
          <ac:spMkLst>
            <pc:docMk/>
            <pc:sldMk cId="4099355824" sldId="321"/>
            <ac:spMk id="7" creationId="{00000000-0000-0000-0000-000000000000}"/>
          </ac:spMkLst>
        </pc:spChg>
      </pc:sldChg>
      <pc:sldChg chg="modSp mod">
        <pc:chgData name="Evangeliestek - Dieneke" userId="ae527662-b47e-49bd-a057-f63057a599f2" providerId="ADAL" clId="{20813FE2-998D-4440-B9C9-93EAAD85DE5E}" dt="2021-01-28T12:42:22.886" v="112"/>
        <pc:sldMkLst>
          <pc:docMk/>
          <pc:sldMk cId="1839581663" sldId="322"/>
        </pc:sldMkLst>
        <pc:spChg chg="mod">
          <ac:chgData name="Evangeliestek - Dieneke" userId="ae527662-b47e-49bd-a057-f63057a599f2" providerId="ADAL" clId="{20813FE2-998D-4440-B9C9-93EAAD85DE5E}" dt="2021-01-28T12:42:22.886" v="112"/>
          <ac:spMkLst>
            <pc:docMk/>
            <pc:sldMk cId="1839581663" sldId="322"/>
            <ac:spMk id="7" creationId="{00000000-0000-0000-0000-000000000000}"/>
          </ac:spMkLst>
        </pc:spChg>
      </pc:sldChg>
      <pc:sldChg chg="modSp mod">
        <pc:chgData name="Evangeliestek - Dieneke" userId="ae527662-b47e-49bd-a057-f63057a599f2" providerId="ADAL" clId="{20813FE2-998D-4440-B9C9-93EAAD85DE5E}" dt="2021-01-28T12:42:57.192" v="121" actId="20577"/>
        <pc:sldMkLst>
          <pc:docMk/>
          <pc:sldMk cId="2313471525" sldId="323"/>
        </pc:sldMkLst>
        <pc:spChg chg="mod">
          <ac:chgData name="Evangeliestek - Dieneke" userId="ae527662-b47e-49bd-a057-f63057a599f2" providerId="ADAL" clId="{20813FE2-998D-4440-B9C9-93EAAD85DE5E}" dt="2021-01-28T12:42:48.711" v="116" actId="14100"/>
          <ac:spMkLst>
            <pc:docMk/>
            <pc:sldMk cId="2313471525" sldId="323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20813FE2-998D-4440-B9C9-93EAAD85DE5E}" dt="2021-01-28T12:42:57.192" v="121" actId="20577"/>
          <ac:spMkLst>
            <pc:docMk/>
            <pc:sldMk cId="2313471525" sldId="323"/>
            <ac:spMk id="11" creationId="{00000000-0000-0000-0000-000000000000}"/>
          </ac:spMkLst>
        </pc:spChg>
      </pc:sldChg>
      <pc:sldChg chg="modSp mod">
        <pc:chgData name="Evangeliestek - Dieneke" userId="ae527662-b47e-49bd-a057-f63057a599f2" providerId="ADAL" clId="{20813FE2-998D-4440-B9C9-93EAAD85DE5E}" dt="2021-01-28T12:41:35.150" v="108"/>
        <pc:sldMkLst>
          <pc:docMk/>
          <pc:sldMk cId="1516446556" sldId="325"/>
        </pc:sldMkLst>
        <pc:spChg chg="mod">
          <ac:chgData name="Evangeliestek - Dieneke" userId="ae527662-b47e-49bd-a057-f63057a599f2" providerId="ADAL" clId="{20813FE2-998D-4440-B9C9-93EAAD85DE5E}" dt="2021-01-28T12:41:35.150" v="108"/>
          <ac:spMkLst>
            <pc:docMk/>
            <pc:sldMk cId="1516446556" sldId="325"/>
            <ac:spMk id="7" creationId="{00000000-0000-0000-0000-000000000000}"/>
          </ac:spMkLst>
        </pc:spChg>
      </pc:sldChg>
      <pc:sldChg chg="add">
        <pc:chgData name="Evangeliestek - Dieneke" userId="ae527662-b47e-49bd-a057-f63057a599f2" providerId="ADAL" clId="{20813FE2-998D-4440-B9C9-93EAAD85DE5E}" dt="2021-01-28T12:35:07.348" v="20"/>
        <pc:sldMkLst>
          <pc:docMk/>
          <pc:sldMk cId="746196171" sldId="326"/>
        </pc:sldMkLst>
      </pc:sldChg>
      <pc:sldChg chg="modSp add mod">
        <pc:chgData name="Evangeliestek - Dieneke" userId="ae527662-b47e-49bd-a057-f63057a599f2" providerId="ADAL" clId="{20813FE2-998D-4440-B9C9-93EAAD85DE5E}" dt="2021-01-28T12:43:11.948" v="124"/>
        <pc:sldMkLst>
          <pc:docMk/>
          <pc:sldMk cId="3492332851" sldId="327"/>
        </pc:sldMkLst>
        <pc:spChg chg="mod">
          <ac:chgData name="Evangeliestek - Dieneke" userId="ae527662-b47e-49bd-a057-f63057a599f2" providerId="ADAL" clId="{20813FE2-998D-4440-B9C9-93EAAD85DE5E}" dt="2021-01-28T12:43:11.948" v="124"/>
          <ac:spMkLst>
            <pc:docMk/>
            <pc:sldMk cId="3492332851" sldId="327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20813FE2-998D-4440-B9C9-93EAAD85DE5E}" dt="2021-01-28T12:43:02.229" v="123" actId="20577"/>
          <ac:spMkLst>
            <pc:docMk/>
            <pc:sldMk cId="3492332851" sldId="327"/>
            <ac:spMk id="11" creationId="{00000000-0000-0000-0000-000000000000}"/>
          </ac:spMkLst>
        </pc:spChg>
      </pc:sldChg>
      <pc:sldChg chg="modSp add mod">
        <pc:chgData name="Evangeliestek - Dieneke" userId="ae527662-b47e-49bd-a057-f63057a599f2" providerId="ADAL" clId="{20813FE2-998D-4440-B9C9-93EAAD85DE5E}" dt="2021-01-28T12:43:27.116" v="127"/>
        <pc:sldMkLst>
          <pc:docMk/>
          <pc:sldMk cId="1447072743" sldId="328"/>
        </pc:sldMkLst>
        <pc:spChg chg="mod">
          <ac:chgData name="Evangeliestek - Dieneke" userId="ae527662-b47e-49bd-a057-f63057a599f2" providerId="ADAL" clId="{20813FE2-998D-4440-B9C9-93EAAD85DE5E}" dt="2021-01-28T12:43:27.116" v="127"/>
          <ac:spMkLst>
            <pc:docMk/>
            <pc:sldMk cId="1447072743" sldId="328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20813FE2-998D-4440-B9C9-93EAAD85DE5E}" dt="2021-01-28T12:43:16.909" v="126" actId="20577"/>
          <ac:spMkLst>
            <pc:docMk/>
            <pc:sldMk cId="1447072743" sldId="328"/>
            <ac:spMk id="11" creationId="{00000000-0000-0000-0000-000000000000}"/>
          </ac:spMkLst>
        </pc:spChg>
      </pc:sldChg>
      <pc:sldChg chg="modSp add mod">
        <pc:chgData name="Evangeliestek - Dieneke" userId="ae527662-b47e-49bd-a057-f63057a599f2" providerId="ADAL" clId="{20813FE2-998D-4440-B9C9-93EAAD85DE5E}" dt="2021-01-28T12:43:40.470" v="130"/>
        <pc:sldMkLst>
          <pc:docMk/>
          <pc:sldMk cId="2141116815" sldId="329"/>
        </pc:sldMkLst>
        <pc:spChg chg="mod">
          <ac:chgData name="Evangeliestek - Dieneke" userId="ae527662-b47e-49bd-a057-f63057a599f2" providerId="ADAL" clId="{20813FE2-998D-4440-B9C9-93EAAD85DE5E}" dt="2021-01-28T12:43:40.470" v="130"/>
          <ac:spMkLst>
            <pc:docMk/>
            <pc:sldMk cId="2141116815" sldId="329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20813FE2-998D-4440-B9C9-93EAAD85DE5E}" dt="2021-01-28T12:43:30.863" v="129" actId="20577"/>
          <ac:spMkLst>
            <pc:docMk/>
            <pc:sldMk cId="2141116815" sldId="329"/>
            <ac:spMk id="11" creationId="{00000000-0000-0000-0000-000000000000}"/>
          </ac:spMkLst>
        </pc:spChg>
      </pc:sldChg>
      <pc:sldChg chg="add">
        <pc:chgData name="Evangeliestek - Dieneke" userId="ae527662-b47e-49bd-a057-f63057a599f2" providerId="ADAL" clId="{20813FE2-998D-4440-B9C9-93EAAD85DE5E}" dt="2021-01-28T13:52:02.743" v="131"/>
        <pc:sldMkLst>
          <pc:docMk/>
          <pc:sldMk cId="1315442393" sldId="330"/>
        </pc:sldMkLst>
      </pc:sldChg>
      <pc:sldChg chg="modSp add mod">
        <pc:chgData name="Evangeliestek - Dieneke" userId="ae527662-b47e-49bd-a057-f63057a599f2" providerId="ADAL" clId="{20813FE2-998D-4440-B9C9-93EAAD85DE5E}" dt="2021-01-28T13:53:57.184" v="223" actId="14100"/>
        <pc:sldMkLst>
          <pc:docMk/>
          <pc:sldMk cId="4175524712" sldId="331"/>
        </pc:sldMkLst>
        <pc:spChg chg="mod">
          <ac:chgData name="Evangeliestek - Dieneke" userId="ae527662-b47e-49bd-a057-f63057a599f2" providerId="ADAL" clId="{20813FE2-998D-4440-B9C9-93EAAD85DE5E}" dt="2021-01-28T13:53:57.184" v="223" actId="14100"/>
          <ac:spMkLst>
            <pc:docMk/>
            <pc:sldMk cId="4175524712" sldId="331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20813FE2-998D-4440-B9C9-93EAAD85DE5E}" dt="2021-01-28T13:52:30.563" v="161" actId="20577"/>
          <ac:spMkLst>
            <pc:docMk/>
            <pc:sldMk cId="4175524712" sldId="331"/>
            <ac:spMk id="11" creationId="{00000000-0000-0000-0000-000000000000}"/>
          </ac:spMkLst>
        </pc:spChg>
      </pc:sldChg>
      <pc:sldChg chg="modSp add mod">
        <pc:chgData name="Evangeliestek - Dieneke" userId="ae527662-b47e-49bd-a057-f63057a599f2" providerId="ADAL" clId="{20813FE2-998D-4440-B9C9-93EAAD85DE5E}" dt="2021-01-28T13:54:38.273" v="233" actId="207"/>
        <pc:sldMkLst>
          <pc:docMk/>
          <pc:sldMk cId="3262102943" sldId="332"/>
        </pc:sldMkLst>
        <pc:spChg chg="mod">
          <ac:chgData name="Evangeliestek - Dieneke" userId="ae527662-b47e-49bd-a057-f63057a599f2" providerId="ADAL" clId="{20813FE2-998D-4440-B9C9-93EAAD85DE5E}" dt="2021-01-28T13:54:38.273" v="233" actId="207"/>
          <ac:spMkLst>
            <pc:docMk/>
            <pc:sldMk cId="3262102943" sldId="332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20813FE2-998D-4440-B9C9-93EAAD85DE5E}" dt="2021-01-28T13:52:35.409" v="163" actId="20577"/>
          <ac:spMkLst>
            <pc:docMk/>
            <pc:sldMk cId="3262102943" sldId="332"/>
            <ac:spMk id="11" creationId="{00000000-0000-0000-0000-000000000000}"/>
          </ac:spMkLst>
        </pc:spChg>
      </pc:sldChg>
      <pc:sldChg chg="modSp add del mod">
        <pc:chgData name="Evangeliestek - Dieneke" userId="ae527662-b47e-49bd-a057-f63057a599f2" providerId="ADAL" clId="{20813FE2-998D-4440-B9C9-93EAAD85DE5E}" dt="2021-01-28T13:54:16.305" v="225" actId="47"/>
        <pc:sldMkLst>
          <pc:docMk/>
          <pc:sldMk cId="1491878768" sldId="333"/>
        </pc:sldMkLst>
        <pc:spChg chg="mod">
          <ac:chgData name="Evangeliestek - Dieneke" userId="ae527662-b47e-49bd-a057-f63057a599f2" providerId="ADAL" clId="{20813FE2-998D-4440-B9C9-93EAAD85DE5E}" dt="2021-01-28T13:52:40.003" v="170" actId="20577"/>
          <ac:spMkLst>
            <pc:docMk/>
            <pc:sldMk cId="1491878768" sldId="333"/>
            <ac:spMk id="11" creationId="{00000000-0000-0000-0000-000000000000}"/>
          </ac:spMkLst>
        </pc:spChg>
      </pc:sldChg>
      <pc:sldChg chg="modSp add mod">
        <pc:chgData name="Evangeliestek - Dieneke" userId="ae527662-b47e-49bd-a057-f63057a599f2" providerId="ADAL" clId="{20813FE2-998D-4440-B9C9-93EAAD85DE5E}" dt="2021-01-28T13:54:50.535" v="235" actId="207"/>
        <pc:sldMkLst>
          <pc:docMk/>
          <pc:sldMk cId="2868586943" sldId="334"/>
        </pc:sldMkLst>
        <pc:spChg chg="mod">
          <ac:chgData name="Evangeliestek - Dieneke" userId="ae527662-b47e-49bd-a057-f63057a599f2" providerId="ADAL" clId="{20813FE2-998D-4440-B9C9-93EAAD85DE5E}" dt="2021-01-28T13:54:50.535" v="235" actId="207"/>
          <ac:spMkLst>
            <pc:docMk/>
            <pc:sldMk cId="2868586943" sldId="334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20813FE2-998D-4440-B9C9-93EAAD85DE5E}" dt="2021-01-28T13:52:43.923" v="172" actId="20577"/>
          <ac:spMkLst>
            <pc:docMk/>
            <pc:sldMk cId="2868586943" sldId="334"/>
            <ac:spMk id="11" creationId="{00000000-0000-0000-0000-000000000000}"/>
          </ac:spMkLst>
        </pc:spChg>
      </pc:sldChg>
      <pc:sldChg chg="modSp add del mod">
        <pc:chgData name="Evangeliestek - Dieneke" userId="ae527662-b47e-49bd-a057-f63057a599f2" providerId="ADAL" clId="{20813FE2-998D-4440-B9C9-93EAAD85DE5E}" dt="2021-01-28T13:54:19.634" v="227" actId="47"/>
        <pc:sldMkLst>
          <pc:docMk/>
          <pc:sldMk cId="952774143" sldId="335"/>
        </pc:sldMkLst>
        <pc:spChg chg="mod">
          <ac:chgData name="Evangeliestek - Dieneke" userId="ae527662-b47e-49bd-a057-f63057a599f2" providerId="ADAL" clId="{20813FE2-998D-4440-B9C9-93EAAD85DE5E}" dt="2021-01-28T13:52:50.237" v="179" actId="20577"/>
          <ac:spMkLst>
            <pc:docMk/>
            <pc:sldMk cId="952774143" sldId="335"/>
            <ac:spMk id="11" creationId="{00000000-0000-0000-0000-000000000000}"/>
          </ac:spMkLst>
        </pc:spChg>
      </pc:sldChg>
      <pc:sldChg chg="modSp add mod">
        <pc:chgData name="Evangeliestek - Dieneke" userId="ae527662-b47e-49bd-a057-f63057a599f2" providerId="ADAL" clId="{20813FE2-998D-4440-B9C9-93EAAD85DE5E}" dt="2021-01-28T13:55:09.896" v="239" actId="207"/>
        <pc:sldMkLst>
          <pc:docMk/>
          <pc:sldMk cId="2552665100" sldId="336"/>
        </pc:sldMkLst>
        <pc:spChg chg="mod">
          <ac:chgData name="Evangeliestek - Dieneke" userId="ae527662-b47e-49bd-a057-f63057a599f2" providerId="ADAL" clId="{20813FE2-998D-4440-B9C9-93EAAD85DE5E}" dt="2021-01-28T13:55:09.896" v="239" actId="207"/>
          <ac:spMkLst>
            <pc:docMk/>
            <pc:sldMk cId="2552665100" sldId="336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20813FE2-998D-4440-B9C9-93EAAD85DE5E}" dt="2021-01-28T13:52:54.147" v="181" actId="20577"/>
          <ac:spMkLst>
            <pc:docMk/>
            <pc:sldMk cId="2552665100" sldId="336"/>
            <ac:spMk id="11" creationId="{00000000-0000-0000-0000-000000000000}"/>
          </ac:spMkLst>
        </pc:spChg>
      </pc:sldChg>
      <pc:sldChg chg="modSp add del mod">
        <pc:chgData name="Evangeliestek - Dieneke" userId="ae527662-b47e-49bd-a057-f63057a599f2" providerId="ADAL" clId="{20813FE2-998D-4440-B9C9-93EAAD85DE5E}" dt="2021-01-28T13:54:22.869" v="229" actId="47"/>
        <pc:sldMkLst>
          <pc:docMk/>
          <pc:sldMk cId="141618976" sldId="337"/>
        </pc:sldMkLst>
        <pc:spChg chg="mod">
          <ac:chgData name="Evangeliestek - Dieneke" userId="ae527662-b47e-49bd-a057-f63057a599f2" providerId="ADAL" clId="{20813FE2-998D-4440-B9C9-93EAAD85DE5E}" dt="2021-01-28T13:52:59.431" v="188" actId="20577"/>
          <ac:spMkLst>
            <pc:docMk/>
            <pc:sldMk cId="141618976" sldId="337"/>
            <ac:spMk id="11" creationId="{00000000-0000-0000-0000-000000000000}"/>
          </ac:spMkLst>
        </pc:spChg>
      </pc:sldChg>
      <pc:sldChg chg="modSp add mod">
        <pc:chgData name="Evangeliestek - Dieneke" userId="ae527662-b47e-49bd-a057-f63057a599f2" providerId="ADAL" clId="{20813FE2-998D-4440-B9C9-93EAAD85DE5E}" dt="2021-01-28T13:55:42.976" v="253" actId="207"/>
        <pc:sldMkLst>
          <pc:docMk/>
          <pc:sldMk cId="1627371582" sldId="338"/>
        </pc:sldMkLst>
        <pc:spChg chg="mod">
          <ac:chgData name="Evangeliestek - Dieneke" userId="ae527662-b47e-49bd-a057-f63057a599f2" providerId="ADAL" clId="{20813FE2-998D-4440-B9C9-93EAAD85DE5E}" dt="2021-01-28T13:55:42.976" v="253" actId="207"/>
          <ac:spMkLst>
            <pc:docMk/>
            <pc:sldMk cId="1627371582" sldId="338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20813FE2-998D-4440-B9C9-93EAAD85DE5E}" dt="2021-01-28T13:55:33.463" v="251" actId="20577"/>
          <ac:spMkLst>
            <pc:docMk/>
            <pc:sldMk cId="1627371582" sldId="338"/>
            <ac:spMk id="11" creationId="{00000000-0000-0000-0000-000000000000}"/>
          </ac:spMkLst>
        </pc:spChg>
      </pc:sldChg>
      <pc:sldChg chg="modSp add del mod">
        <pc:chgData name="Evangeliestek - Dieneke" userId="ae527662-b47e-49bd-a057-f63057a599f2" providerId="ADAL" clId="{20813FE2-998D-4440-B9C9-93EAAD85DE5E}" dt="2021-01-28T13:54:26.119" v="231" actId="47"/>
        <pc:sldMkLst>
          <pc:docMk/>
          <pc:sldMk cId="389256028" sldId="339"/>
        </pc:sldMkLst>
        <pc:spChg chg="mod">
          <ac:chgData name="Evangeliestek - Dieneke" userId="ae527662-b47e-49bd-a057-f63057a599f2" providerId="ADAL" clId="{20813FE2-998D-4440-B9C9-93EAAD85DE5E}" dt="2021-01-28T13:53:10.176" v="216" actId="20577"/>
          <ac:spMkLst>
            <pc:docMk/>
            <pc:sldMk cId="389256028" sldId="339"/>
            <ac:spMk id="11" creationId="{00000000-0000-0000-0000-000000000000}"/>
          </ac:spMkLst>
        </pc:spChg>
      </pc:sldChg>
      <pc:sldChg chg="add del">
        <pc:chgData name="Evangeliestek - Dieneke" userId="ae527662-b47e-49bd-a057-f63057a599f2" providerId="ADAL" clId="{20813FE2-998D-4440-B9C9-93EAAD85DE5E}" dt="2021-01-28T13:53:12.553" v="217" actId="47"/>
        <pc:sldMkLst>
          <pc:docMk/>
          <pc:sldMk cId="1890555134" sldId="340"/>
        </pc:sldMkLst>
      </pc:sldChg>
      <pc:sldChg chg="add">
        <pc:chgData name="Evangeliestek - Dieneke" userId="ae527662-b47e-49bd-a057-f63057a599f2" providerId="ADAL" clId="{20813FE2-998D-4440-B9C9-93EAAD85DE5E}" dt="2021-01-28T13:54:14.534" v="224"/>
        <pc:sldMkLst>
          <pc:docMk/>
          <pc:sldMk cId="2467020690" sldId="340"/>
        </pc:sldMkLst>
      </pc:sldChg>
      <pc:sldChg chg="add">
        <pc:chgData name="Evangeliestek - Dieneke" userId="ae527662-b47e-49bd-a057-f63057a599f2" providerId="ADAL" clId="{20813FE2-998D-4440-B9C9-93EAAD85DE5E}" dt="2021-01-28T13:54:18.333" v="226"/>
        <pc:sldMkLst>
          <pc:docMk/>
          <pc:sldMk cId="1666799154" sldId="341"/>
        </pc:sldMkLst>
      </pc:sldChg>
      <pc:sldChg chg="add">
        <pc:chgData name="Evangeliestek - Dieneke" userId="ae527662-b47e-49bd-a057-f63057a599f2" providerId="ADAL" clId="{20813FE2-998D-4440-B9C9-93EAAD85DE5E}" dt="2021-01-28T13:54:21.521" v="228"/>
        <pc:sldMkLst>
          <pc:docMk/>
          <pc:sldMk cId="2498086124" sldId="342"/>
        </pc:sldMkLst>
      </pc:sldChg>
      <pc:sldChg chg="add del">
        <pc:chgData name="Evangeliestek - Dieneke" userId="ae527662-b47e-49bd-a057-f63057a599f2" providerId="ADAL" clId="{20813FE2-998D-4440-B9C9-93EAAD85DE5E}" dt="2021-01-28T13:56:16.283" v="264" actId="47"/>
        <pc:sldMkLst>
          <pc:docMk/>
          <pc:sldMk cId="2180416638" sldId="343"/>
        </pc:sldMkLst>
      </pc:sldChg>
      <pc:sldChg chg="modSp add mod">
        <pc:chgData name="Evangeliestek - Dieneke" userId="ae527662-b47e-49bd-a057-f63057a599f2" providerId="ADAL" clId="{20813FE2-998D-4440-B9C9-93EAAD85DE5E}" dt="2021-01-28T13:56:10.058" v="263"/>
        <pc:sldMkLst>
          <pc:docMk/>
          <pc:sldMk cId="50696536" sldId="344"/>
        </pc:sldMkLst>
        <pc:spChg chg="mod">
          <ac:chgData name="Evangeliestek - Dieneke" userId="ae527662-b47e-49bd-a057-f63057a599f2" providerId="ADAL" clId="{20813FE2-998D-4440-B9C9-93EAAD85DE5E}" dt="2021-01-28T13:56:10.058" v="263"/>
          <ac:spMkLst>
            <pc:docMk/>
            <pc:sldMk cId="50696536" sldId="344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20813FE2-998D-4440-B9C9-93EAAD85DE5E}" dt="2021-01-28T13:56:02.223" v="262" actId="20577"/>
          <ac:spMkLst>
            <pc:docMk/>
            <pc:sldMk cId="50696536" sldId="344"/>
            <ac:spMk id="11" creationId="{00000000-0000-0000-0000-000000000000}"/>
          </ac:spMkLst>
        </pc:spChg>
      </pc:sldChg>
      <pc:sldChg chg="add">
        <pc:chgData name="Evangeliestek - Dieneke" userId="ae527662-b47e-49bd-a057-f63057a599f2" providerId="ADAL" clId="{20813FE2-998D-4440-B9C9-93EAAD85DE5E}" dt="2021-01-28T13:55:23.924" v="241"/>
        <pc:sldMkLst>
          <pc:docMk/>
          <pc:sldMk cId="2765549201" sldId="345"/>
        </pc:sldMkLst>
      </pc:sldChg>
      <pc:sldMasterChg chg="setBg modSldLayout">
        <pc:chgData name="Evangeliestek - Dieneke" userId="ae527662-b47e-49bd-a057-f63057a599f2" providerId="ADAL" clId="{20813FE2-998D-4440-B9C9-93EAAD85DE5E}" dt="2021-01-28T12:40:44.880" v="103"/>
        <pc:sldMasterMkLst>
          <pc:docMk/>
          <pc:sldMasterMk cId="1302711091" sldId="2147483684"/>
        </pc:sldMasterMkLst>
        <pc:sldLayoutChg chg="setBg">
          <pc:chgData name="Evangeliestek - Dieneke" userId="ae527662-b47e-49bd-a057-f63057a599f2" providerId="ADAL" clId="{20813FE2-998D-4440-B9C9-93EAAD85DE5E}" dt="2021-01-28T12:40:44.880" v="103"/>
          <pc:sldLayoutMkLst>
            <pc:docMk/>
            <pc:sldMasterMk cId="1302711091" sldId="2147483684"/>
            <pc:sldLayoutMk cId="520480534" sldId="2147483685"/>
          </pc:sldLayoutMkLst>
        </pc:sldLayoutChg>
        <pc:sldLayoutChg chg="setBg">
          <pc:chgData name="Evangeliestek - Dieneke" userId="ae527662-b47e-49bd-a057-f63057a599f2" providerId="ADAL" clId="{20813FE2-998D-4440-B9C9-93EAAD85DE5E}" dt="2021-01-28T12:40:44.880" v="103"/>
          <pc:sldLayoutMkLst>
            <pc:docMk/>
            <pc:sldMasterMk cId="1302711091" sldId="2147483684"/>
            <pc:sldLayoutMk cId="3023811019" sldId="2147483686"/>
          </pc:sldLayoutMkLst>
        </pc:sldLayoutChg>
        <pc:sldLayoutChg chg="setBg">
          <pc:chgData name="Evangeliestek - Dieneke" userId="ae527662-b47e-49bd-a057-f63057a599f2" providerId="ADAL" clId="{20813FE2-998D-4440-B9C9-93EAAD85DE5E}" dt="2021-01-28T12:40:44.880" v="103"/>
          <pc:sldLayoutMkLst>
            <pc:docMk/>
            <pc:sldMasterMk cId="1302711091" sldId="2147483684"/>
            <pc:sldLayoutMk cId="1310863893" sldId="2147483687"/>
          </pc:sldLayoutMkLst>
        </pc:sldLayoutChg>
        <pc:sldLayoutChg chg="setBg">
          <pc:chgData name="Evangeliestek - Dieneke" userId="ae527662-b47e-49bd-a057-f63057a599f2" providerId="ADAL" clId="{20813FE2-998D-4440-B9C9-93EAAD85DE5E}" dt="2021-01-28T12:40:44.880" v="103"/>
          <pc:sldLayoutMkLst>
            <pc:docMk/>
            <pc:sldMasterMk cId="1302711091" sldId="2147483684"/>
            <pc:sldLayoutMk cId="972830169" sldId="2147483688"/>
          </pc:sldLayoutMkLst>
        </pc:sldLayoutChg>
        <pc:sldLayoutChg chg="setBg">
          <pc:chgData name="Evangeliestek - Dieneke" userId="ae527662-b47e-49bd-a057-f63057a599f2" providerId="ADAL" clId="{20813FE2-998D-4440-B9C9-93EAAD85DE5E}" dt="2021-01-28T12:40:44.880" v="103"/>
          <pc:sldLayoutMkLst>
            <pc:docMk/>
            <pc:sldMasterMk cId="1302711091" sldId="2147483684"/>
            <pc:sldLayoutMk cId="744892586" sldId="2147483689"/>
          </pc:sldLayoutMkLst>
        </pc:sldLayoutChg>
        <pc:sldLayoutChg chg="setBg">
          <pc:chgData name="Evangeliestek - Dieneke" userId="ae527662-b47e-49bd-a057-f63057a599f2" providerId="ADAL" clId="{20813FE2-998D-4440-B9C9-93EAAD85DE5E}" dt="2021-01-28T12:40:44.880" v="103"/>
          <pc:sldLayoutMkLst>
            <pc:docMk/>
            <pc:sldMasterMk cId="1302711091" sldId="2147483684"/>
            <pc:sldLayoutMk cId="1052986680" sldId="2147483690"/>
          </pc:sldLayoutMkLst>
        </pc:sldLayoutChg>
        <pc:sldLayoutChg chg="setBg">
          <pc:chgData name="Evangeliestek - Dieneke" userId="ae527662-b47e-49bd-a057-f63057a599f2" providerId="ADAL" clId="{20813FE2-998D-4440-B9C9-93EAAD85DE5E}" dt="2021-01-28T12:40:44.880" v="103"/>
          <pc:sldLayoutMkLst>
            <pc:docMk/>
            <pc:sldMasterMk cId="1302711091" sldId="2147483684"/>
            <pc:sldLayoutMk cId="2689097846" sldId="2147483691"/>
          </pc:sldLayoutMkLst>
        </pc:sldLayoutChg>
        <pc:sldLayoutChg chg="setBg">
          <pc:chgData name="Evangeliestek - Dieneke" userId="ae527662-b47e-49bd-a057-f63057a599f2" providerId="ADAL" clId="{20813FE2-998D-4440-B9C9-93EAAD85DE5E}" dt="2021-01-28T12:40:44.880" v="103"/>
          <pc:sldLayoutMkLst>
            <pc:docMk/>
            <pc:sldMasterMk cId="1302711091" sldId="2147483684"/>
            <pc:sldLayoutMk cId="931270891" sldId="2147483692"/>
          </pc:sldLayoutMkLst>
        </pc:sldLayoutChg>
        <pc:sldLayoutChg chg="setBg">
          <pc:chgData name="Evangeliestek - Dieneke" userId="ae527662-b47e-49bd-a057-f63057a599f2" providerId="ADAL" clId="{20813FE2-998D-4440-B9C9-93EAAD85DE5E}" dt="2021-01-28T12:40:44.880" v="103"/>
          <pc:sldLayoutMkLst>
            <pc:docMk/>
            <pc:sldMasterMk cId="1302711091" sldId="2147483684"/>
            <pc:sldLayoutMk cId="1386109794" sldId="2147483693"/>
          </pc:sldLayoutMkLst>
        </pc:sldLayoutChg>
        <pc:sldLayoutChg chg="setBg">
          <pc:chgData name="Evangeliestek - Dieneke" userId="ae527662-b47e-49bd-a057-f63057a599f2" providerId="ADAL" clId="{20813FE2-998D-4440-B9C9-93EAAD85DE5E}" dt="2021-01-28T12:40:44.880" v="103"/>
          <pc:sldLayoutMkLst>
            <pc:docMk/>
            <pc:sldMasterMk cId="1302711091" sldId="2147483684"/>
            <pc:sldLayoutMk cId="3591534587" sldId="2147483694"/>
          </pc:sldLayoutMkLst>
        </pc:sldLayoutChg>
        <pc:sldLayoutChg chg="setBg">
          <pc:chgData name="Evangeliestek - Dieneke" userId="ae527662-b47e-49bd-a057-f63057a599f2" providerId="ADAL" clId="{20813FE2-998D-4440-B9C9-93EAAD85DE5E}" dt="2021-01-28T12:40:44.880" v="103"/>
          <pc:sldLayoutMkLst>
            <pc:docMk/>
            <pc:sldMasterMk cId="1302711091" sldId="2147483684"/>
            <pc:sldLayoutMk cId="1958156319" sldId="2147483695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6F3C33-B9C4-46D0-94BD-BD4C47A50820}" type="datetimeFigureOut">
              <a:rPr lang="nl-NL" smtClean="0"/>
              <a:t>28-1-2021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378062-175A-4EA4-A6BB-DF4A3CA95A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499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A1F52-2F53-4CCE-853C-E71DBDB02A07}" type="datetimeFigureOut">
              <a:rPr lang="nl-NL" smtClean="0"/>
              <a:t>28-1-2021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45BCFD-53FA-4764-B6A0-BC4297E548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1128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BCFD-53FA-4764-B6A0-BC4297E548E8}" type="slidenum">
              <a:rPr lang="nl-NL" smtClean="0"/>
              <a:t>22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66388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BCFD-53FA-4764-B6A0-BC4297E548E8}" type="slidenum">
              <a:rPr lang="nl-NL" smtClean="0"/>
              <a:t>31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21271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BCFD-53FA-4764-B6A0-BC4297E548E8}" type="slidenum">
              <a:rPr lang="nl-NL" smtClean="0"/>
              <a:t>32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99774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BCFD-53FA-4764-B6A0-BC4297E548E8}" type="slidenum">
              <a:rPr lang="nl-NL" smtClean="0"/>
              <a:t>33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21271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BCFD-53FA-4764-B6A0-BC4297E548E8}" type="slidenum">
              <a:rPr lang="nl-NL" smtClean="0"/>
              <a:t>34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99774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BCFD-53FA-4764-B6A0-BC4297E548E8}" type="slidenum">
              <a:rPr lang="nl-NL" smtClean="0"/>
              <a:t>35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99774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BCFD-53FA-4764-B6A0-BC4297E548E8}" type="slidenum">
              <a:rPr lang="nl-NL" smtClean="0"/>
              <a:t>36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21795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BCFD-53FA-4764-B6A0-BC4297E548E8}" type="slidenum">
              <a:rPr lang="nl-NL" smtClean="0"/>
              <a:t>37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71621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BCFD-53FA-4764-B6A0-BC4297E548E8}" type="slidenum">
              <a:rPr lang="nl-NL" smtClean="0"/>
              <a:t>38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99774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BCFD-53FA-4764-B6A0-BC4297E548E8}" type="slidenum">
              <a:rPr lang="nl-NL" smtClean="0"/>
              <a:t>39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99774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BCFD-53FA-4764-B6A0-BC4297E548E8}" type="slidenum">
              <a:rPr lang="nl-NL" smtClean="0"/>
              <a:t>40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9977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BCFD-53FA-4764-B6A0-BC4297E548E8}" type="slidenum">
              <a:rPr lang="nl-NL" smtClean="0"/>
              <a:t>23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043566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BCFD-53FA-4764-B6A0-BC4297E548E8}" type="slidenum">
              <a:rPr lang="nl-NL" smtClean="0"/>
              <a:t>41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69327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BCFD-53FA-4764-B6A0-BC4297E548E8}" type="slidenum">
              <a:rPr lang="nl-NL" smtClean="0"/>
              <a:t>42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21271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BCFD-53FA-4764-B6A0-BC4297E548E8}" type="slidenum">
              <a:rPr lang="nl-NL" smtClean="0"/>
              <a:t>43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212716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BCFD-53FA-4764-B6A0-BC4297E548E8}" type="slidenum">
              <a:rPr lang="nl-NL" smtClean="0"/>
              <a:t>44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570385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BCFD-53FA-4764-B6A0-BC4297E548E8}" type="slidenum">
              <a:rPr lang="nl-NL" smtClean="0"/>
              <a:t>45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745321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BCFD-53FA-4764-B6A0-BC4297E548E8}" type="slidenum">
              <a:rPr lang="nl-NL" smtClean="0"/>
              <a:t>46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543919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BCFD-53FA-4764-B6A0-BC4297E548E8}" type="slidenum">
              <a:rPr lang="nl-NL" smtClean="0"/>
              <a:t>47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69878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BCFD-53FA-4764-B6A0-BC4297E548E8}" type="slidenum">
              <a:rPr lang="nl-NL" smtClean="0"/>
              <a:t>48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484651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BCFD-53FA-4764-B6A0-BC4297E548E8}" type="slidenum">
              <a:rPr lang="nl-NL" smtClean="0"/>
              <a:t>49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75675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BCFD-53FA-4764-B6A0-BC4297E548E8}" type="slidenum">
              <a:rPr lang="nl-NL" smtClean="0"/>
              <a:t>24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99774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BCFD-53FA-4764-B6A0-BC4297E548E8}" type="slidenum">
              <a:rPr lang="nl-NL" smtClean="0"/>
              <a:t>25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99774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BCFD-53FA-4764-B6A0-BC4297E548E8}" type="slidenum">
              <a:rPr lang="nl-NL" smtClean="0"/>
              <a:t>26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99774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BCFD-53FA-4764-B6A0-BC4297E548E8}" type="slidenum">
              <a:rPr lang="nl-NL" smtClean="0"/>
              <a:t>27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95509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BCFD-53FA-4764-B6A0-BC4297E548E8}" type="slidenum">
              <a:rPr lang="nl-NL" smtClean="0"/>
              <a:t>28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27842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BCFD-53FA-4764-B6A0-BC4297E548E8}" type="slidenum">
              <a:rPr lang="nl-NL" smtClean="0"/>
              <a:t>29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65103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5BCFD-53FA-4764-B6A0-BC4297E548E8}" type="slidenum">
              <a:rPr lang="nl-NL" smtClean="0"/>
              <a:t>30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5965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28-1-2021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0480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28-1-2021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1534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28-1-2021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8156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28-1-2021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3811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28-1-2021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0863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28-1-2021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2830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28-1-2021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4892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28-1-2021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2986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28-1-2021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9097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28-1-2021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1270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28-1-2021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6109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23BE6-DEDE-4DF6-848E-35EE88B50102}" type="datetimeFigureOut">
              <a:rPr lang="nl-NL" smtClean="0"/>
              <a:t>28-1-2021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2711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>
            <a:normAutofit/>
          </a:bodyPr>
          <a:lstStyle/>
          <a:p>
            <a:r>
              <a:rPr lang="nl-NL" sz="4000" b="1" dirty="0">
                <a:solidFill>
                  <a:schemeClr val="accent3"/>
                </a:solidFill>
              </a:rPr>
              <a:t>Liederen |Bijbelteksten </a:t>
            </a:r>
            <a:br>
              <a:rPr lang="nl-NL" sz="4000" b="1" dirty="0">
                <a:solidFill>
                  <a:schemeClr val="accent3"/>
                </a:solidFill>
              </a:rPr>
            </a:br>
            <a:r>
              <a:rPr lang="nl-NL" sz="4000" b="1" dirty="0">
                <a:solidFill>
                  <a:schemeClr val="accent3"/>
                </a:solidFill>
              </a:rPr>
              <a:t>Kernboodschappen</a:t>
            </a:r>
          </a:p>
        </p:txBody>
      </p:sp>
      <p:sp>
        <p:nvSpPr>
          <p:cNvPr id="5" name="Ondertitel 2"/>
          <p:cNvSpPr>
            <a:spLocks noGrp="1"/>
          </p:cNvSpPr>
          <p:nvPr>
            <p:ph type="subTitle" idx="1"/>
          </p:nvPr>
        </p:nvSpPr>
        <p:spPr>
          <a:xfrm>
            <a:off x="755576" y="2816932"/>
            <a:ext cx="7632848" cy="1224136"/>
          </a:xfrm>
        </p:spPr>
        <p:txBody>
          <a:bodyPr>
            <a:normAutofit fontScale="62500" lnSpcReduction="20000"/>
          </a:bodyPr>
          <a:lstStyle/>
          <a:p>
            <a:r>
              <a:rPr lang="nl-NL" sz="6000" dirty="0">
                <a:solidFill>
                  <a:schemeClr val="bg1"/>
                </a:solidFill>
              </a:rPr>
              <a:t>Op ontdekking</a:t>
            </a:r>
          </a:p>
          <a:p>
            <a:r>
              <a:rPr lang="nl-NL" sz="6000" dirty="0">
                <a:solidFill>
                  <a:schemeClr val="bg1"/>
                </a:solidFill>
              </a:rPr>
              <a:t>Algemeen</a:t>
            </a:r>
          </a:p>
        </p:txBody>
      </p:sp>
    </p:spTree>
    <p:extLst>
      <p:ext uri="{BB962C8B-B14F-4D97-AF65-F5344CB8AC3E}">
        <p14:creationId xmlns:p14="http://schemas.microsoft.com/office/powerpoint/2010/main" val="8773976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Petrus is een brief aan ’t schrijven, 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aan een ieder die gelooft.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Hij bemoedigt, geeft hen uitzicht, 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En vertelt wat God belooft. 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1520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Themalied #5</a:t>
            </a:r>
          </a:p>
        </p:txBody>
      </p:sp>
    </p:spTree>
    <p:extLst>
      <p:ext uri="{BB962C8B-B14F-4D97-AF65-F5344CB8AC3E}">
        <p14:creationId xmlns:p14="http://schemas.microsoft.com/office/powerpoint/2010/main" val="16273715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’t Is zo nodig dat je God kent,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volg Hem, luister naar Zijn stem.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Hij vergeeft je door genade, 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vraag dat telkens weer aan Hem.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Themalied #algemeen</a:t>
            </a:r>
          </a:p>
        </p:txBody>
      </p:sp>
    </p:spTree>
    <p:extLst>
      <p:ext uri="{BB962C8B-B14F-4D97-AF65-F5344CB8AC3E}">
        <p14:creationId xmlns:p14="http://schemas.microsoft.com/office/powerpoint/2010/main" val="50696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4752528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Ga je met ons mee ontdekken?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Mee ontdekken, luister goed.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Leer God kennen in de Bijbel, 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lees wat Hij doet!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Ga je met ons mee ontdekken?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Mee ontdekken Wie God is.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Hij is Vader, Zoon en Geest,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zorg dat je leest!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Refrein</a:t>
            </a:r>
          </a:p>
        </p:txBody>
      </p:sp>
    </p:spTree>
    <p:extLst>
      <p:ext uri="{BB962C8B-B14F-4D97-AF65-F5344CB8AC3E}">
        <p14:creationId xmlns:p14="http://schemas.microsoft.com/office/powerpoint/2010/main" val="27655492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 dirty="0">
                <a:solidFill>
                  <a:schemeClr val="accent3"/>
                </a:solidFill>
              </a:rPr>
              <a:t>God heb ik lief; want die getrouwe HEER’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Hoort mijne stem, mijn smekingen, mijn klagen;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Hij neigt Zijn oor, 'k roep tot Hem, al mijn dagen;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Hij schenkt mij hulp, Hij redt mij keer op keer.</a:t>
            </a:r>
          </a:p>
          <a:p>
            <a:pPr algn="l"/>
            <a:endParaRPr lang="nl-NL" dirty="0">
              <a:solidFill>
                <a:srgbClr val="A20C34"/>
              </a:solidFill>
            </a:endParaRP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Psalm 116:1</a:t>
            </a:r>
          </a:p>
        </p:txBody>
      </p:sp>
    </p:spTree>
    <p:extLst>
      <p:ext uri="{BB962C8B-B14F-4D97-AF65-F5344CB8AC3E}">
        <p14:creationId xmlns:p14="http://schemas.microsoft.com/office/powerpoint/2010/main" val="13154423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 dirty="0">
                <a:solidFill>
                  <a:schemeClr val="accent3"/>
                </a:solidFill>
              </a:rPr>
              <a:t>Verhoog, o HEER, Uw naam en kracht;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Zo zal ons vrolijk zingen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Door lucht en wolken dringen;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Zo wordt Uw heerschappij en macht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Door ons, nog eeuwen lang,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Geloofd met psalmgezang.</a:t>
            </a:r>
          </a:p>
          <a:p>
            <a:pPr algn="l"/>
            <a:endParaRPr lang="nl-NL" dirty="0">
              <a:solidFill>
                <a:srgbClr val="A20C34"/>
              </a:solidFill>
            </a:endParaRP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Psalm 21:13</a:t>
            </a:r>
          </a:p>
        </p:txBody>
      </p:sp>
    </p:spTree>
    <p:extLst>
      <p:ext uri="{BB962C8B-B14F-4D97-AF65-F5344CB8AC3E}">
        <p14:creationId xmlns:p14="http://schemas.microsoft.com/office/powerpoint/2010/main" val="15164465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 dirty="0">
                <a:solidFill>
                  <a:schemeClr val="accent3"/>
                </a:solidFill>
              </a:rPr>
              <a:t>Looft den HEER’, want Hij is goed;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Looft Hem met een blij gemoed;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Want Zijn gunst, alom verspreid,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Zal bestaan in eeuwigheid.</a:t>
            </a:r>
          </a:p>
          <a:p>
            <a:pPr algn="l"/>
            <a:endParaRPr lang="nl-NL" dirty="0">
              <a:solidFill>
                <a:srgbClr val="A20C34"/>
              </a:solidFill>
            </a:endParaRP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Psalm 136:1</a:t>
            </a:r>
          </a:p>
        </p:txBody>
      </p:sp>
    </p:spTree>
    <p:extLst>
      <p:ext uri="{BB962C8B-B14F-4D97-AF65-F5344CB8AC3E}">
        <p14:creationId xmlns:p14="http://schemas.microsoft.com/office/powerpoint/2010/main" val="5544339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3672408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 dirty="0">
                <a:solidFill>
                  <a:schemeClr val="accent3"/>
                </a:solidFill>
                <a:latin typeface="Arial"/>
              </a:rPr>
              <a:t>Uw macht is groot, Uw trouw zal nooit vergaan;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  <a:latin typeface="Arial"/>
              </a:rPr>
              <a:t>Al wat Gij ooit beloofd hebt, zal bestaan;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  <a:latin typeface="Arial"/>
              </a:rPr>
              <a:t>De heiligheid is voor Uw huis, o HEER,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  <a:latin typeface="Arial"/>
              </a:rPr>
              <a:t>Eeuw uit, eeuw in, tot sieraad en tot eer.</a:t>
            </a:r>
            <a:endParaRPr lang="nl-NL" sz="2800" dirty="0">
              <a:solidFill>
                <a:schemeClr val="accent3"/>
              </a:solidFill>
            </a:endParaRP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Psalm 93:4</a:t>
            </a:r>
          </a:p>
        </p:txBody>
      </p:sp>
    </p:spTree>
    <p:extLst>
      <p:ext uri="{BB962C8B-B14F-4D97-AF65-F5344CB8AC3E}">
        <p14:creationId xmlns:p14="http://schemas.microsoft.com/office/powerpoint/2010/main" val="40993558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417646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 dirty="0">
                <a:solidFill>
                  <a:schemeClr val="accent3"/>
                </a:solidFill>
              </a:rPr>
              <a:t>HEER, ai, maak mij Uwe wegen,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Door Uw woord en Geest bekend;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Leer mij, hoe die zijn gelegen,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En waarheen G' Uw treden wendt,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Leid mij in Uw waarheid, leer</a:t>
            </a:r>
          </a:p>
          <a:p>
            <a:pPr algn="l"/>
            <a:r>
              <a:rPr lang="nl-NL" sz="2800" dirty="0" err="1">
                <a:solidFill>
                  <a:schemeClr val="accent3"/>
                </a:solidFill>
              </a:rPr>
              <a:t>IJv'rig</a:t>
            </a:r>
            <a:r>
              <a:rPr lang="nl-NL" sz="2800" dirty="0">
                <a:solidFill>
                  <a:schemeClr val="accent3"/>
                </a:solidFill>
              </a:rPr>
              <a:t> mij Uw wet betrachten;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Want Gij zijt mijn heil, o HEER,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'k Blijf U al den dag verwachten.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Psalm 25:2</a:t>
            </a:r>
          </a:p>
        </p:txBody>
      </p:sp>
    </p:spTree>
    <p:extLst>
      <p:ext uri="{BB962C8B-B14F-4D97-AF65-F5344CB8AC3E}">
        <p14:creationId xmlns:p14="http://schemas.microsoft.com/office/powerpoint/2010/main" val="18395816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345638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 dirty="0">
                <a:solidFill>
                  <a:schemeClr val="accent3"/>
                </a:solidFill>
              </a:rPr>
              <a:t>Juich, aarde, juicht alom den HEER;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Dient God met blijdschap, geeft Hem eer;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Komt, nadert voor Zijn aangezicht;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Zingt Hem een vrolijk </a:t>
            </a:r>
            <a:r>
              <a:rPr lang="nl-NL" sz="2800" dirty="0" err="1">
                <a:solidFill>
                  <a:schemeClr val="accent3"/>
                </a:solidFill>
              </a:rPr>
              <a:t>lofgedicht</a:t>
            </a:r>
            <a:r>
              <a:rPr lang="nl-NL" sz="2800" dirty="0">
                <a:solidFill>
                  <a:schemeClr val="accent3"/>
                </a:solidFill>
              </a:rPr>
              <a:t>.</a:t>
            </a:r>
          </a:p>
          <a:p>
            <a:pPr algn="l"/>
            <a:endParaRPr lang="nl-NL" sz="2800" dirty="0">
              <a:solidFill>
                <a:schemeClr val="accent3"/>
              </a:solidFill>
            </a:endParaRPr>
          </a:p>
          <a:p>
            <a:pPr algn="l"/>
            <a:endParaRPr lang="nl-NL" sz="2800" dirty="0">
              <a:solidFill>
                <a:schemeClr val="accent3"/>
              </a:solidFill>
            </a:endParaRPr>
          </a:p>
          <a:p>
            <a:pPr algn="l"/>
            <a:endParaRPr lang="nl-NL" sz="2800" dirty="0">
              <a:solidFill>
                <a:schemeClr val="accent3"/>
              </a:solidFill>
            </a:endParaRP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Psalm 100:1</a:t>
            </a:r>
          </a:p>
        </p:txBody>
      </p:sp>
    </p:spTree>
    <p:extLst>
      <p:ext uri="{BB962C8B-B14F-4D97-AF65-F5344CB8AC3E}">
        <p14:creationId xmlns:p14="http://schemas.microsoft.com/office/powerpoint/2010/main" val="23134715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345638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 dirty="0">
                <a:solidFill>
                  <a:schemeClr val="accent3"/>
                </a:solidFill>
              </a:rPr>
              <a:t>De HEER is God; erkent, dat Hij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Ons heeft gemaakt (en geenszins wij)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Tot schapen, die Hij voedt en weidt;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Een volk, tot Zijnen dienst bereid.</a:t>
            </a:r>
          </a:p>
          <a:p>
            <a:pPr algn="l"/>
            <a:endParaRPr lang="nl-NL" sz="2800" dirty="0">
              <a:solidFill>
                <a:schemeClr val="accent3"/>
              </a:solidFill>
            </a:endParaRPr>
          </a:p>
          <a:p>
            <a:pPr algn="l"/>
            <a:endParaRPr lang="nl-NL" sz="2800" dirty="0">
              <a:solidFill>
                <a:schemeClr val="accent3"/>
              </a:solidFill>
            </a:endParaRP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Psalm 100:2</a:t>
            </a:r>
          </a:p>
        </p:txBody>
      </p:sp>
    </p:spTree>
    <p:extLst>
      <p:ext uri="{BB962C8B-B14F-4D97-AF65-F5344CB8AC3E}">
        <p14:creationId xmlns:p14="http://schemas.microsoft.com/office/powerpoint/2010/main" val="3492332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Petrus wordt door God geroepen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Hij volgt Jezus, luistert goed.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Ook voor jou is dat belangrijk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Jezus leert je hoe dat moet.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Themalied #1</a:t>
            </a:r>
          </a:p>
        </p:txBody>
      </p:sp>
    </p:spTree>
    <p:extLst>
      <p:ext uri="{BB962C8B-B14F-4D97-AF65-F5344CB8AC3E}">
        <p14:creationId xmlns:p14="http://schemas.microsoft.com/office/powerpoint/2010/main" val="18406445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345638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 dirty="0">
                <a:solidFill>
                  <a:schemeClr val="accent3"/>
                </a:solidFill>
              </a:rPr>
              <a:t>Gaat tot Zijn poorten in met lof,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Met lofzang in Zijn heilig hof;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Looft Hem aldaar met hart en stem;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Prijst Zijnen naam, verheerlijkt Hem.</a:t>
            </a:r>
          </a:p>
          <a:p>
            <a:pPr algn="l"/>
            <a:endParaRPr lang="nl-NL" sz="2800" dirty="0">
              <a:solidFill>
                <a:schemeClr val="accent3"/>
              </a:solidFill>
            </a:endParaRPr>
          </a:p>
          <a:p>
            <a:pPr algn="l"/>
            <a:endParaRPr lang="nl-NL" sz="2800" dirty="0">
              <a:solidFill>
                <a:schemeClr val="accent3"/>
              </a:solidFill>
            </a:endParaRP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Psalm 100:3</a:t>
            </a:r>
          </a:p>
        </p:txBody>
      </p:sp>
    </p:spTree>
    <p:extLst>
      <p:ext uri="{BB962C8B-B14F-4D97-AF65-F5344CB8AC3E}">
        <p14:creationId xmlns:p14="http://schemas.microsoft.com/office/powerpoint/2010/main" val="14470727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345638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 dirty="0">
                <a:solidFill>
                  <a:schemeClr val="accent3"/>
                </a:solidFill>
              </a:rPr>
              <a:t>Want goedertieren is de HEER;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Zijn goedheid eindigt nimmermeer;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Zijn trouw en waarheid houdt haar kracht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Tot in het laatste nageslacht.</a:t>
            </a:r>
          </a:p>
          <a:p>
            <a:pPr algn="l"/>
            <a:endParaRPr lang="nl-NL" sz="2800" dirty="0">
              <a:solidFill>
                <a:schemeClr val="accent3"/>
              </a:solidFill>
            </a:endParaRPr>
          </a:p>
          <a:p>
            <a:pPr algn="l"/>
            <a:endParaRPr lang="nl-NL" sz="2800" dirty="0">
              <a:solidFill>
                <a:schemeClr val="accent3"/>
              </a:solidFill>
            </a:endParaRP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Psalm 100:4</a:t>
            </a:r>
          </a:p>
        </p:txBody>
      </p:sp>
    </p:spTree>
    <p:extLst>
      <p:ext uri="{BB962C8B-B14F-4D97-AF65-F5344CB8AC3E}">
        <p14:creationId xmlns:p14="http://schemas.microsoft.com/office/powerpoint/2010/main" val="21411168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 dirty="0">
                <a:solidFill>
                  <a:schemeClr val="accent3"/>
                </a:solidFill>
              </a:rPr>
              <a:t>Dank U voor deze nieuwe morgen,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dank U voor deze nieuwe dag.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Dank U dat ik met al mijn zorgen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bij U komen mag.</a:t>
            </a:r>
          </a:p>
          <a:p>
            <a:pPr algn="l"/>
            <a:endParaRPr lang="nl-NL" dirty="0">
              <a:solidFill>
                <a:schemeClr val="accent3"/>
              </a:solidFill>
            </a:endParaRP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1520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Dank U voor deze nieuwe morgen #1</a:t>
            </a:r>
          </a:p>
        </p:txBody>
      </p:sp>
    </p:spTree>
    <p:extLst>
      <p:ext uri="{BB962C8B-B14F-4D97-AF65-F5344CB8AC3E}">
        <p14:creationId xmlns:p14="http://schemas.microsoft.com/office/powerpoint/2010/main" val="31850666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 dirty="0">
                <a:solidFill>
                  <a:schemeClr val="accent3"/>
                </a:solidFill>
              </a:rPr>
              <a:t>Dank U voor alle goede vrienden, 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dank U, o God voor al wat leeft.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Dank U voor wat ik niet verdiende,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dat Gij mij vergeeft.</a:t>
            </a:r>
          </a:p>
          <a:p>
            <a:pPr algn="l"/>
            <a:endParaRPr lang="nl-NL" dirty="0">
              <a:solidFill>
                <a:schemeClr val="accent3"/>
              </a:solidFill>
            </a:endParaRPr>
          </a:p>
          <a:p>
            <a:pPr algn="l"/>
            <a:endParaRPr lang="nl-NL" dirty="0">
              <a:solidFill>
                <a:schemeClr val="accent3"/>
              </a:solidFill>
            </a:endParaRP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Dank U voor deze nieuwe morgen #2</a:t>
            </a:r>
          </a:p>
        </p:txBody>
      </p:sp>
    </p:spTree>
    <p:extLst>
      <p:ext uri="{BB962C8B-B14F-4D97-AF65-F5344CB8AC3E}">
        <p14:creationId xmlns:p14="http://schemas.microsoft.com/office/powerpoint/2010/main" val="31396931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 dirty="0">
                <a:solidFill>
                  <a:schemeClr val="accent3"/>
                </a:solidFill>
              </a:rPr>
              <a:t>Dank U voor alle bloemengeuren,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dank U voor ieder klein geluk.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Dank U voor alle </a:t>
            </a:r>
            <a:r>
              <a:rPr lang="nl-NL" sz="2800" dirty="0" err="1">
                <a:solidFill>
                  <a:schemeClr val="accent3"/>
                </a:solidFill>
              </a:rPr>
              <a:t>held’re</a:t>
            </a:r>
            <a:r>
              <a:rPr lang="nl-NL" sz="2800" dirty="0">
                <a:solidFill>
                  <a:schemeClr val="accent3"/>
                </a:solidFill>
              </a:rPr>
              <a:t> kleuren,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dank U voor muziek.</a:t>
            </a:r>
          </a:p>
          <a:p>
            <a:pPr algn="l"/>
            <a:endParaRPr lang="nl-NL" dirty="0">
              <a:solidFill>
                <a:schemeClr val="accent3"/>
              </a:solidFill>
            </a:endParaRP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Dank U voor deze nieuwe morgen #3</a:t>
            </a:r>
          </a:p>
          <a:p>
            <a:pPr algn="l"/>
            <a:endParaRPr lang="nl-NL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5475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‘k Stel mijn vertrouwen op de Heer’ mijn God.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Want in zijn hand ligt heel mijn levenslot. 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Hem heb ik lief, zijn vrede woont in mij.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‘k Zie naar Hem op en ‘k weet hij is mij steeds nabij.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‘k Stel mijn vertrouwen</a:t>
            </a:r>
          </a:p>
        </p:txBody>
      </p:sp>
    </p:spTree>
    <p:extLst>
      <p:ext uri="{BB962C8B-B14F-4D97-AF65-F5344CB8AC3E}">
        <p14:creationId xmlns:p14="http://schemas.microsoft.com/office/powerpoint/2010/main" val="20751714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Uw Woord is een lamp voor mijn voet en een licht op mijn pad (2x).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Uw Woord is een lamp, Uw Woord is een licht, 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Uw Woord is een lamp voor mij voet en een licht op mijn pad.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Uw Woord is een lamp voor mijn voet</a:t>
            </a:r>
          </a:p>
          <a:p>
            <a:pPr algn="l"/>
            <a:endParaRPr lang="nl-NL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1714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3672408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 dirty="0">
                <a:solidFill>
                  <a:schemeClr val="accent3"/>
                </a:solidFill>
              </a:rPr>
              <a:t>Op bergen en in dalen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ja, overal is God!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Waar wij ook immer dwalen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of toeven, daar is God!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Waar mijn gedachten zweven,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of stijgen daar is God!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Omlaag en hoog verheven,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ja, overal is God!</a:t>
            </a:r>
          </a:p>
          <a:p>
            <a:pPr algn="l"/>
            <a:endParaRPr lang="nl-NL" sz="2800" dirty="0">
              <a:solidFill>
                <a:schemeClr val="accent3"/>
              </a:solidFill>
            </a:endParaRPr>
          </a:p>
          <a:p>
            <a:pPr algn="l"/>
            <a:endParaRPr lang="nl-NL" dirty="0">
              <a:solidFill>
                <a:schemeClr val="accent3"/>
              </a:solidFill>
            </a:endParaRPr>
          </a:p>
          <a:p>
            <a:pPr algn="l"/>
            <a:endParaRPr lang="nl-NL" dirty="0">
              <a:solidFill>
                <a:schemeClr val="accent3"/>
              </a:solidFill>
            </a:endParaRPr>
          </a:p>
        </p:txBody>
      </p:sp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Op bergen en in dalen</a:t>
            </a:r>
          </a:p>
        </p:txBody>
      </p:sp>
    </p:spTree>
    <p:extLst>
      <p:ext uri="{BB962C8B-B14F-4D97-AF65-F5344CB8AC3E}">
        <p14:creationId xmlns:p14="http://schemas.microsoft.com/office/powerpoint/2010/main" val="15617177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309634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 dirty="0">
                <a:solidFill>
                  <a:schemeClr val="accent3"/>
                </a:solidFill>
              </a:rPr>
              <a:t>Zegen ons Algoede,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neem ons in Uw hoede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en verhef Uw aangezicht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over ons en geef ons licht.</a:t>
            </a:r>
            <a:br>
              <a:rPr lang="nl-NL" sz="2800" dirty="0">
                <a:solidFill>
                  <a:schemeClr val="accent3"/>
                </a:solidFill>
              </a:rPr>
            </a:br>
            <a:endParaRPr lang="nl-NL" sz="2800" dirty="0">
              <a:solidFill>
                <a:schemeClr val="accent3"/>
              </a:solidFill>
            </a:endParaRPr>
          </a:p>
          <a:p>
            <a:pPr algn="l"/>
            <a:endParaRPr lang="nl-NL" sz="2800" dirty="0">
              <a:solidFill>
                <a:schemeClr val="accent3"/>
              </a:solidFill>
            </a:endParaRPr>
          </a:p>
          <a:p>
            <a:pPr algn="l"/>
            <a:endParaRPr lang="nl-NL" dirty="0">
              <a:solidFill>
                <a:schemeClr val="accent3"/>
              </a:solidFill>
            </a:endParaRPr>
          </a:p>
          <a:p>
            <a:pPr algn="l"/>
            <a:endParaRPr lang="nl-NL" dirty="0">
              <a:solidFill>
                <a:schemeClr val="accent3"/>
              </a:solidFill>
            </a:endParaRP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Zegen ons Algoede #1</a:t>
            </a:r>
          </a:p>
        </p:txBody>
      </p:sp>
    </p:spTree>
    <p:extLst>
      <p:ext uri="{BB962C8B-B14F-4D97-AF65-F5344CB8AC3E}">
        <p14:creationId xmlns:p14="http://schemas.microsoft.com/office/powerpoint/2010/main" val="9125132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309634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 dirty="0">
                <a:solidFill>
                  <a:schemeClr val="accent3"/>
                </a:solidFill>
              </a:rPr>
              <a:t>Stort, op onze bede,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in ons hart Uw vrede,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en vervul ons met de kracht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van Uw Geest bij dag en nacht.</a:t>
            </a:r>
            <a:br>
              <a:rPr lang="nl-NL" sz="2800" dirty="0">
                <a:solidFill>
                  <a:schemeClr val="accent3"/>
                </a:solidFill>
              </a:rPr>
            </a:br>
            <a:br>
              <a:rPr lang="nl-NL" sz="2800" dirty="0">
                <a:solidFill>
                  <a:schemeClr val="accent3"/>
                </a:solidFill>
              </a:rPr>
            </a:br>
            <a:endParaRPr lang="nl-NL" sz="2800" dirty="0">
              <a:solidFill>
                <a:schemeClr val="accent3"/>
              </a:solidFill>
            </a:endParaRPr>
          </a:p>
          <a:p>
            <a:pPr algn="l"/>
            <a:endParaRPr lang="nl-NL" sz="2800" dirty="0">
              <a:solidFill>
                <a:schemeClr val="accent3"/>
              </a:solidFill>
            </a:endParaRPr>
          </a:p>
          <a:p>
            <a:pPr algn="l"/>
            <a:endParaRPr lang="nl-NL" dirty="0">
              <a:solidFill>
                <a:schemeClr val="accent3"/>
              </a:solidFill>
            </a:endParaRPr>
          </a:p>
          <a:p>
            <a:pPr algn="l"/>
            <a:endParaRPr lang="nl-NL" dirty="0">
              <a:solidFill>
                <a:schemeClr val="accent3"/>
              </a:solidFill>
            </a:endParaRPr>
          </a:p>
        </p:txBody>
      </p:sp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Zegen ons Algoede #2</a:t>
            </a:r>
          </a:p>
        </p:txBody>
      </p:sp>
    </p:spTree>
    <p:extLst>
      <p:ext uri="{BB962C8B-B14F-4D97-AF65-F5344CB8AC3E}">
        <p14:creationId xmlns:p14="http://schemas.microsoft.com/office/powerpoint/2010/main" val="1636269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4752528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Ga je met ons mee ontdekken?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Mee ontdekken, luister goed.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Leer God kennen in de Bijbel, 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lees wat Hij doet!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Ga je met ons mee ontdekken?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Mee ontdekken Wie God is.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Hij is Vader, Zoon en Geest,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zorg dat je leest!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Refrein</a:t>
            </a:r>
          </a:p>
        </p:txBody>
      </p:sp>
    </p:spTree>
    <p:extLst>
      <p:ext uri="{BB962C8B-B14F-4D97-AF65-F5344CB8AC3E}">
        <p14:creationId xmlns:p14="http://schemas.microsoft.com/office/powerpoint/2010/main" val="41755247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309634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 dirty="0">
                <a:solidFill>
                  <a:schemeClr val="accent3"/>
                </a:solidFill>
              </a:rPr>
              <a:t>Amen, amen, amen!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Dat wij niet beschamen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Jezus Christus onze Heer’,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amen, God, Uw Naam ter eer!</a:t>
            </a:r>
          </a:p>
          <a:p>
            <a:pPr algn="l"/>
            <a:endParaRPr lang="nl-NL" sz="2800" dirty="0">
              <a:solidFill>
                <a:schemeClr val="accent3"/>
              </a:solidFill>
            </a:endParaRPr>
          </a:p>
          <a:p>
            <a:pPr algn="l"/>
            <a:endParaRPr lang="nl-NL" dirty="0">
              <a:solidFill>
                <a:schemeClr val="accent3"/>
              </a:solidFill>
            </a:endParaRPr>
          </a:p>
          <a:p>
            <a:pPr algn="l"/>
            <a:endParaRPr lang="nl-NL" dirty="0">
              <a:solidFill>
                <a:schemeClr val="accent3"/>
              </a:solidFill>
            </a:endParaRPr>
          </a:p>
        </p:txBody>
      </p:sp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Zegen ons Algoede #3</a:t>
            </a:r>
          </a:p>
        </p:txBody>
      </p:sp>
    </p:spTree>
    <p:extLst>
      <p:ext uri="{BB962C8B-B14F-4D97-AF65-F5344CB8AC3E}">
        <p14:creationId xmlns:p14="http://schemas.microsoft.com/office/powerpoint/2010/main" val="19162583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3528392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 dirty="0">
                <a:solidFill>
                  <a:schemeClr val="accent3"/>
                </a:solidFill>
              </a:rPr>
              <a:t>Samen in de Naam van Jezus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Heffen wij een loflied aan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Want de Geest spreekt alle talen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En doet ons elkaar verstaan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Samen bidden, samen zoeken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Naar het plan van onze Heer’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Samen zingen en getuigen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Samen leven tot Zijn eer</a:t>
            </a:r>
          </a:p>
          <a:p>
            <a:pPr algn="l"/>
            <a:endParaRPr lang="nl-NL" sz="2800" dirty="0">
              <a:solidFill>
                <a:schemeClr val="accent3"/>
              </a:solidFill>
            </a:endParaRPr>
          </a:p>
          <a:p>
            <a:pPr algn="l"/>
            <a:endParaRPr lang="nl-NL" dirty="0">
              <a:solidFill>
                <a:schemeClr val="accent3"/>
              </a:solidFill>
            </a:endParaRPr>
          </a:p>
          <a:p>
            <a:pPr algn="l"/>
            <a:endParaRPr lang="nl-NL" dirty="0">
              <a:solidFill>
                <a:schemeClr val="accent3"/>
              </a:solidFill>
            </a:endParaRPr>
          </a:p>
        </p:txBody>
      </p:sp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Samen in de Naam van Jezus</a:t>
            </a:r>
          </a:p>
        </p:txBody>
      </p:sp>
    </p:spTree>
    <p:extLst>
      <p:ext uri="{BB962C8B-B14F-4D97-AF65-F5344CB8AC3E}">
        <p14:creationId xmlns:p14="http://schemas.microsoft.com/office/powerpoint/2010/main" val="25844009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360040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Alzo lief had God de wereld.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Alzo lief had God de wereld.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De wereld, de wereld, God had de wereld lied.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Dat Hij aan ons heeft gegeven.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Dat Hij aan ons heeft gegeven.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Gegeven, gegeven, Zijn eengeboren Zoon.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Alzo lief had God de wereld</a:t>
            </a:r>
          </a:p>
          <a:p>
            <a:pPr algn="l"/>
            <a:endParaRPr lang="nl-NL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1714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3528392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 dirty="0">
                <a:solidFill>
                  <a:schemeClr val="accent3"/>
                </a:solidFill>
              </a:rPr>
              <a:t>Lees je bijbel, bid elke dag,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bid elke dag, bid elke dag. 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Lees je bijbel, bid elke dag dat je groeien mag.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Dat je groeien mag, dat je groeien mag.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Lees je bijbel, bid elke dag, dat je groeien mag.</a:t>
            </a:r>
            <a:endParaRPr lang="nl-NL" dirty="0">
              <a:solidFill>
                <a:schemeClr val="accent3"/>
              </a:solidFill>
            </a:endParaRPr>
          </a:p>
        </p:txBody>
      </p:sp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Lees je Bijbel, bid elke dag</a:t>
            </a:r>
          </a:p>
        </p:txBody>
      </p:sp>
    </p:spTree>
    <p:extLst>
      <p:ext uri="{BB962C8B-B14F-4D97-AF65-F5344CB8AC3E}">
        <p14:creationId xmlns:p14="http://schemas.microsoft.com/office/powerpoint/2010/main" val="17584185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4032448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 dirty="0">
                <a:solidFill>
                  <a:schemeClr val="accent3"/>
                </a:solidFill>
              </a:rPr>
              <a:t>Machtig God, sterke Rots, U alleen bent waardig.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Aard en hemel prijzen U, glorie voor Uw naam.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Lam van God hoogste Heer, Heilig en rechtvaardig.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Stralend licht Morgenster, niemand is als U.</a:t>
            </a:r>
            <a:br>
              <a:rPr lang="nl-NL" sz="2800" dirty="0">
                <a:solidFill>
                  <a:schemeClr val="accent3"/>
                </a:solidFill>
              </a:rPr>
            </a:b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Prijs de Vader, prijs de Zoon.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Prijs de Geest die in ons woont.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Prijs de Koning der eeuwigheid.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Prijs hen tot in eeuwigheid.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49695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Machtig God, sterke Rots</a:t>
            </a:r>
          </a:p>
          <a:p>
            <a:pPr algn="l"/>
            <a:endParaRPr lang="nl-NL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1714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 dirty="0">
                <a:solidFill>
                  <a:schemeClr val="accent3"/>
                </a:solidFill>
              </a:rPr>
              <a:t>Stap voor stap, dag na dag, wil ik Jezus volgen.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Hand in hand, heel de weg, wil ik gaan met Hem.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Als ik struikel staat Hij klaar, Hij is bij mij in' t gevaar.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Dus, stap voor stap, hand in hand, wil ik gaan met Hem.</a:t>
            </a:r>
          </a:p>
          <a:p>
            <a:pPr algn="l"/>
            <a:endParaRPr lang="nl-NL" sz="2400" dirty="0">
              <a:solidFill>
                <a:schemeClr val="accent3"/>
              </a:solidFill>
            </a:endParaRP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Stap voor stap, dag na dag </a:t>
            </a:r>
          </a:p>
          <a:p>
            <a:pPr algn="l"/>
            <a:endParaRPr lang="nl-NL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1714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2"/>
          <p:cNvSpPr txBox="1">
            <a:spLocks noGrp="1"/>
          </p:cNvSpPr>
          <p:nvPr>
            <p:ph idx="1"/>
          </p:nvPr>
        </p:nvSpPr>
        <p:spPr>
          <a:xfrm>
            <a:off x="284694" y="1340768"/>
            <a:ext cx="4215297" cy="4061048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 dirty="0">
                <a:solidFill>
                  <a:schemeClr val="accent3"/>
                </a:solidFill>
              </a:rPr>
              <a:t>Bewaar je oog, bewaar je oog 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voor wat je ziet. (2x)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(Refrein)</a:t>
            </a:r>
            <a:br>
              <a:rPr lang="nl-NL" sz="2800" dirty="0">
                <a:solidFill>
                  <a:schemeClr val="accent3"/>
                </a:solidFill>
              </a:rPr>
            </a:b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Er is er Eén die op je let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en Die luistert naar 't gebed.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(Refrein)</a:t>
            </a:r>
            <a:br>
              <a:rPr lang="nl-NL" sz="2800" dirty="0">
                <a:solidFill>
                  <a:schemeClr val="accent3"/>
                </a:solidFill>
              </a:rPr>
            </a:br>
            <a:endParaRPr lang="nl-NL" sz="2800" dirty="0">
              <a:solidFill>
                <a:schemeClr val="accent3"/>
              </a:solidFill>
            </a:endParaRPr>
          </a:p>
        </p:txBody>
      </p:sp>
      <p:sp>
        <p:nvSpPr>
          <p:cNvPr id="6" name="Tijdelijke aanduiding voor inhoud 2"/>
          <p:cNvSpPr txBox="1">
            <a:spLocks/>
          </p:cNvSpPr>
          <p:nvPr/>
        </p:nvSpPr>
        <p:spPr>
          <a:xfrm>
            <a:off x="4578198" y="1340768"/>
            <a:ext cx="4310338" cy="4032448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 dirty="0">
                <a:solidFill>
                  <a:schemeClr val="accent3"/>
                </a:solidFill>
              </a:rPr>
              <a:t>Bewaar je oor, bewaar je oor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voor wat je hoort. (2x)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(Refrein)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 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Bewaar je mond, bewaar je mond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voor wat je zegt. (2x)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(Refrein)</a:t>
            </a:r>
            <a:br>
              <a:rPr lang="nl-NL" sz="2800" dirty="0">
                <a:solidFill>
                  <a:schemeClr val="accent3"/>
                </a:solidFill>
              </a:rPr>
            </a:br>
            <a:endParaRPr lang="nl-NL" sz="2800" dirty="0">
              <a:solidFill>
                <a:schemeClr val="accent3"/>
              </a:solidFill>
            </a:endParaRPr>
          </a:p>
        </p:txBody>
      </p:sp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Bewaar je oog #1</a:t>
            </a:r>
          </a:p>
        </p:txBody>
      </p:sp>
    </p:spTree>
    <p:extLst>
      <p:ext uri="{BB962C8B-B14F-4D97-AF65-F5344CB8AC3E}">
        <p14:creationId xmlns:p14="http://schemas.microsoft.com/office/powerpoint/2010/main" val="31657989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2"/>
          <p:cNvSpPr txBox="1">
            <a:spLocks noGrp="1"/>
          </p:cNvSpPr>
          <p:nvPr>
            <p:ph idx="1"/>
          </p:nvPr>
        </p:nvSpPr>
        <p:spPr>
          <a:xfrm>
            <a:off x="323528" y="1412776"/>
            <a:ext cx="8575150" cy="3701008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 dirty="0">
                <a:solidFill>
                  <a:schemeClr val="accent3"/>
                </a:solidFill>
              </a:rPr>
              <a:t>Bewaar je hand, bewaar je hand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voor wat je doet. (2x) (Refrein)</a:t>
            </a:r>
          </a:p>
          <a:p>
            <a:pPr algn="l"/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Bewaar je voet, bewaar je voet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voor waar je gaat. (2x) (Refrein)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 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Bewaar je oog, je oor, je mond, je hand, je voet.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Bewaar je oog, je oor, je mond, je hand, je voet.</a:t>
            </a:r>
            <a:br>
              <a:rPr lang="nl-NL" sz="2800" dirty="0">
                <a:solidFill>
                  <a:schemeClr val="accent3"/>
                </a:solidFill>
              </a:rPr>
            </a:br>
            <a:endParaRPr lang="nl-NL" sz="2800" dirty="0">
              <a:solidFill>
                <a:schemeClr val="accent3"/>
              </a:solidFill>
            </a:endParaRPr>
          </a:p>
        </p:txBody>
      </p:sp>
      <p:sp>
        <p:nvSpPr>
          <p:cNvPr id="6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Bewaar je oog #2</a:t>
            </a:r>
          </a:p>
        </p:txBody>
      </p:sp>
    </p:spTree>
    <p:extLst>
      <p:ext uri="{BB962C8B-B14F-4D97-AF65-F5344CB8AC3E}">
        <p14:creationId xmlns:p14="http://schemas.microsoft.com/office/powerpoint/2010/main" val="276497977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Trouwe Vader in de hemel, 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wilt U altijd met ons gaan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op de goede weg door ‘t leven, 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neem mijn hand, Heer, ga </a:t>
            </a:r>
            <a:r>
              <a:rPr lang="nl-NL" dirty="0" err="1">
                <a:solidFill>
                  <a:schemeClr val="accent3"/>
                </a:solidFill>
              </a:rPr>
              <a:t>voor-aan</a:t>
            </a:r>
            <a:endParaRPr lang="nl-NL" dirty="0">
              <a:solidFill>
                <a:schemeClr val="accent3"/>
              </a:solidFill>
            </a:endParaRP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Trouwe Vader in de hemel #1</a:t>
            </a:r>
          </a:p>
          <a:p>
            <a:pPr algn="l"/>
            <a:endParaRPr lang="nl-NL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17148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Heere Jezus, trouwe Herder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dank voor wat U hebt gedaan.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Wil ons helpen, steeds weer verder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op de goede weg te gaan.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Trouwe Vader in de hemel #2</a:t>
            </a:r>
          </a:p>
          <a:p>
            <a:pPr algn="l"/>
            <a:endParaRPr lang="nl-NL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193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Petrus leert op God vertrouwen,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Jezus redt hem in zijn nood.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God wil heel graag zondaars redden,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van de zonden en de dood.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Themalied #2</a:t>
            </a:r>
          </a:p>
        </p:txBody>
      </p:sp>
    </p:spTree>
    <p:extLst>
      <p:ext uri="{BB962C8B-B14F-4D97-AF65-F5344CB8AC3E}">
        <p14:creationId xmlns:p14="http://schemas.microsoft.com/office/powerpoint/2010/main" val="326210294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48883" y="1412776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Geest als Trooster ons gegeven, 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ga met ons het leven door.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Wil ons voor het kwaad bewaren;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houd ons op het rechte spoor.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Trouwe Vader in de hemel #3</a:t>
            </a:r>
          </a:p>
          <a:p>
            <a:pPr algn="l"/>
            <a:endParaRPr lang="nl-NL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18304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Op deze nieuwe morgen</a:t>
            </a:r>
          </a:p>
        </p:txBody>
      </p:sp>
      <p:sp>
        <p:nvSpPr>
          <p:cNvPr id="5" name="Tijdelijke aanduiding voor inhoud 2"/>
          <p:cNvSpPr txBox="1">
            <a:spLocks noGrp="1"/>
          </p:cNvSpPr>
          <p:nvPr>
            <p:ph idx="1"/>
          </p:nvPr>
        </p:nvSpPr>
        <p:spPr>
          <a:xfrm>
            <a:off x="457200" y="1600201"/>
            <a:ext cx="8229600" cy="3484983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Op deze nieuwe morgen danken wij U </a:t>
            </a:r>
            <a:r>
              <a:rPr lang="nl-NL">
                <a:solidFill>
                  <a:schemeClr val="accent3"/>
                </a:solidFill>
              </a:rPr>
              <a:t>Heer’,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dat U voor ons wilt zorgen elke dag steeds weer.</a:t>
            </a:r>
            <a:br>
              <a:rPr lang="nl-NL" dirty="0">
                <a:solidFill>
                  <a:schemeClr val="accent3"/>
                </a:solidFill>
              </a:rPr>
            </a:b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Wij willen daarom zingen, danken in ons lied.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U geeft ons zoveel dingen, U vergeet ons niet.</a:t>
            </a:r>
          </a:p>
        </p:txBody>
      </p:sp>
    </p:spTree>
    <p:extLst>
      <p:ext uri="{BB962C8B-B14F-4D97-AF65-F5344CB8AC3E}">
        <p14:creationId xmlns:p14="http://schemas.microsoft.com/office/powerpoint/2010/main" val="164514305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3528392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 dirty="0">
                <a:solidFill>
                  <a:schemeClr val="accent3"/>
                </a:solidFill>
              </a:rPr>
              <a:t>Laat de </a:t>
            </a:r>
            <a:r>
              <a:rPr lang="nl-NL" sz="2800" dirty="0" err="1">
                <a:solidFill>
                  <a:schemeClr val="accent3"/>
                </a:solidFill>
              </a:rPr>
              <a:t>kind'ren</a:t>
            </a:r>
            <a:r>
              <a:rPr lang="nl-NL" sz="2800" dirty="0">
                <a:solidFill>
                  <a:schemeClr val="accent3"/>
                </a:solidFill>
              </a:rPr>
              <a:t> tot Mij komen,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alle, alle </a:t>
            </a:r>
            <a:r>
              <a:rPr lang="nl-NL" sz="2800" dirty="0" err="1">
                <a:solidFill>
                  <a:schemeClr val="accent3"/>
                </a:solidFill>
              </a:rPr>
              <a:t>kind'ren</a:t>
            </a:r>
            <a:r>
              <a:rPr lang="nl-NL" sz="2800" dirty="0">
                <a:solidFill>
                  <a:schemeClr val="accent3"/>
                </a:solidFill>
              </a:rPr>
              <a:t>.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Laat de </a:t>
            </a:r>
            <a:r>
              <a:rPr lang="nl-NL" sz="2800" dirty="0" err="1">
                <a:solidFill>
                  <a:schemeClr val="accent3"/>
                </a:solidFill>
              </a:rPr>
              <a:t>kind'ren</a:t>
            </a:r>
            <a:r>
              <a:rPr lang="nl-NL" sz="2800" dirty="0">
                <a:solidFill>
                  <a:schemeClr val="accent3"/>
                </a:solidFill>
              </a:rPr>
              <a:t> tot Mij komen,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niemand mag ze </a:t>
            </a:r>
            <a:r>
              <a:rPr lang="nl-NL" sz="2800" dirty="0" err="1">
                <a:solidFill>
                  <a:schemeClr val="accent3"/>
                </a:solidFill>
              </a:rPr>
              <a:t>hind'ren</a:t>
            </a:r>
            <a:r>
              <a:rPr lang="nl-NL" sz="2800" dirty="0">
                <a:solidFill>
                  <a:schemeClr val="accent3"/>
                </a:solidFill>
              </a:rPr>
              <a:t>.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Want de poorten van Mijn rijk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staan voor </a:t>
            </a:r>
            <a:r>
              <a:rPr lang="nl-NL" sz="2800" dirty="0" err="1">
                <a:solidFill>
                  <a:schemeClr val="accent3"/>
                </a:solidFill>
              </a:rPr>
              <a:t>kind’ren</a:t>
            </a:r>
            <a:r>
              <a:rPr lang="nl-NL" sz="2800" dirty="0">
                <a:solidFill>
                  <a:schemeClr val="accent3"/>
                </a:solidFill>
              </a:rPr>
              <a:t> open.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Laat ze allen groot en klein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bij Mij binnen lopen. </a:t>
            </a:r>
          </a:p>
          <a:p>
            <a:pPr algn="l"/>
            <a:endParaRPr lang="nl-NL" dirty="0">
              <a:solidFill>
                <a:schemeClr val="accent3"/>
              </a:solidFill>
            </a:endParaRPr>
          </a:p>
          <a:p>
            <a:pPr algn="l"/>
            <a:endParaRPr lang="nl-NL" dirty="0">
              <a:solidFill>
                <a:schemeClr val="accent3"/>
              </a:solidFill>
            </a:endParaRPr>
          </a:p>
        </p:txBody>
      </p:sp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Laat de </a:t>
            </a:r>
            <a:r>
              <a:rPr lang="nl-NL" b="1" dirty="0" err="1">
                <a:solidFill>
                  <a:schemeClr val="accent3"/>
                </a:solidFill>
              </a:rPr>
              <a:t>kind’ren</a:t>
            </a:r>
            <a:r>
              <a:rPr lang="nl-NL" b="1" dirty="0">
                <a:solidFill>
                  <a:schemeClr val="accent3"/>
                </a:solidFill>
              </a:rPr>
              <a:t> tot Mij komen #1</a:t>
            </a:r>
          </a:p>
        </p:txBody>
      </p:sp>
    </p:spTree>
    <p:extLst>
      <p:ext uri="{BB962C8B-B14F-4D97-AF65-F5344CB8AC3E}">
        <p14:creationId xmlns:p14="http://schemas.microsoft.com/office/powerpoint/2010/main" val="61110452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3528392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 dirty="0">
                <a:solidFill>
                  <a:schemeClr val="accent3"/>
                </a:solidFill>
              </a:rPr>
              <a:t>Laat de mensen tot Mij komen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over alle wegen.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Laat de mensen tot Mij komen,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houdt ze toch niet tegen!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Want de poorten van mijn rijk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gaan ook voor hen open.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Als ze aan een kind gelijk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bij Mij binnen lopen. </a:t>
            </a:r>
            <a:endParaRPr lang="nl-NL" dirty="0">
              <a:solidFill>
                <a:schemeClr val="accent3"/>
              </a:solidFill>
            </a:endParaRPr>
          </a:p>
          <a:p>
            <a:pPr algn="l"/>
            <a:endParaRPr lang="nl-NL" dirty="0">
              <a:solidFill>
                <a:schemeClr val="accent3"/>
              </a:solidFill>
            </a:endParaRPr>
          </a:p>
        </p:txBody>
      </p:sp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Laat de </a:t>
            </a:r>
            <a:r>
              <a:rPr lang="nl-NL" b="1" dirty="0" err="1">
                <a:solidFill>
                  <a:schemeClr val="accent3"/>
                </a:solidFill>
              </a:rPr>
              <a:t>kind’ren</a:t>
            </a:r>
            <a:r>
              <a:rPr lang="nl-NL" b="1" dirty="0">
                <a:solidFill>
                  <a:schemeClr val="accent3"/>
                </a:solidFill>
              </a:rPr>
              <a:t> tot Mij komen #2</a:t>
            </a:r>
          </a:p>
        </p:txBody>
      </p:sp>
    </p:spTree>
    <p:extLst>
      <p:ext uri="{BB962C8B-B14F-4D97-AF65-F5344CB8AC3E}">
        <p14:creationId xmlns:p14="http://schemas.microsoft.com/office/powerpoint/2010/main" val="414193748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309634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 dirty="0">
                <a:solidFill>
                  <a:schemeClr val="accent3"/>
                </a:solidFill>
              </a:rPr>
              <a:t>Hoger dan de blauwe luchten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En de sterretjes van goud,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Woont de Vader in de Hemel,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Die van al Zijn kinderen houdt.</a:t>
            </a:r>
          </a:p>
          <a:p>
            <a:pPr algn="l"/>
            <a:endParaRPr lang="nl-NL" dirty="0">
              <a:solidFill>
                <a:schemeClr val="accent3"/>
              </a:solidFill>
            </a:endParaRPr>
          </a:p>
          <a:p>
            <a:pPr algn="l"/>
            <a:endParaRPr lang="nl-NL" dirty="0">
              <a:solidFill>
                <a:schemeClr val="accent3"/>
              </a:solidFill>
            </a:endParaRP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Hoger dan de blauwe luchten #1</a:t>
            </a:r>
          </a:p>
        </p:txBody>
      </p:sp>
    </p:spTree>
    <p:extLst>
      <p:ext uri="{BB962C8B-B14F-4D97-AF65-F5344CB8AC3E}">
        <p14:creationId xmlns:p14="http://schemas.microsoft.com/office/powerpoint/2010/main" val="125694423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309634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 dirty="0">
                <a:solidFill>
                  <a:schemeClr val="accent3"/>
                </a:solidFill>
              </a:rPr>
              <a:t>Ook voor zieke </a:t>
            </a:r>
            <a:r>
              <a:rPr lang="nl-NL" sz="2800" dirty="0" err="1">
                <a:solidFill>
                  <a:schemeClr val="accent3"/>
                </a:solidFill>
              </a:rPr>
              <a:t>kind'ren</a:t>
            </a:r>
            <a:r>
              <a:rPr lang="nl-NL" sz="2800" dirty="0">
                <a:solidFill>
                  <a:schemeClr val="accent3"/>
                </a:solidFill>
              </a:rPr>
              <a:t> zorgt Hij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Kent hun tranen en hun pijn,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Ja, voor groten en voor kleinen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wil de Heer’ een Helper zijn.</a:t>
            </a:r>
          </a:p>
          <a:p>
            <a:pPr algn="l"/>
            <a:endParaRPr lang="nl-NL" sz="2800" dirty="0">
              <a:solidFill>
                <a:schemeClr val="accent3"/>
              </a:solidFill>
            </a:endParaRPr>
          </a:p>
          <a:p>
            <a:pPr algn="l"/>
            <a:endParaRPr lang="nl-NL" dirty="0">
              <a:solidFill>
                <a:schemeClr val="accent3"/>
              </a:solidFill>
            </a:endParaRPr>
          </a:p>
          <a:p>
            <a:pPr algn="l"/>
            <a:endParaRPr lang="nl-NL" dirty="0">
              <a:solidFill>
                <a:schemeClr val="accent3"/>
              </a:solidFill>
            </a:endParaRPr>
          </a:p>
        </p:txBody>
      </p:sp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Hoger dan de blauwe luchten #2</a:t>
            </a:r>
          </a:p>
        </p:txBody>
      </p:sp>
    </p:spTree>
    <p:extLst>
      <p:ext uri="{BB962C8B-B14F-4D97-AF65-F5344CB8AC3E}">
        <p14:creationId xmlns:p14="http://schemas.microsoft.com/office/powerpoint/2010/main" val="214456168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309634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 dirty="0">
                <a:solidFill>
                  <a:schemeClr val="accent3"/>
                </a:solidFill>
              </a:rPr>
              <a:t>Daarom vragen wij eerbiedig,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vouwen wij de handjes saam,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Heer’ die altijd naar ons luistert,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neem ook dit gebedje aan.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 Amen</a:t>
            </a:r>
          </a:p>
          <a:p>
            <a:pPr algn="l"/>
            <a:endParaRPr lang="nl-NL" sz="2800" dirty="0">
              <a:solidFill>
                <a:schemeClr val="accent3"/>
              </a:solidFill>
            </a:endParaRPr>
          </a:p>
          <a:p>
            <a:pPr algn="l"/>
            <a:endParaRPr lang="nl-NL" dirty="0">
              <a:solidFill>
                <a:schemeClr val="accent3"/>
              </a:solidFill>
            </a:endParaRPr>
          </a:p>
          <a:p>
            <a:pPr algn="l"/>
            <a:endParaRPr lang="nl-NL" dirty="0">
              <a:solidFill>
                <a:schemeClr val="accent3"/>
              </a:solidFill>
            </a:endParaRPr>
          </a:p>
        </p:txBody>
      </p:sp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Hoger dan de blauwe luchten #3</a:t>
            </a:r>
          </a:p>
        </p:txBody>
      </p:sp>
    </p:spTree>
    <p:extLst>
      <p:ext uri="{BB962C8B-B14F-4D97-AF65-F5344CB8AC3E}">
        <p14:creationId xmlns:p14="http://schemas.microsoft.com/office/powerpoint/2010/main" val="112272747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309634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 dirty="0">
                <a:solidFill>
                  <a:schemeClr val="accent3"/>
                </a:solidFill>
              </a:rPr>
              <a:t>Ook uit de mond der kinderen 3</a:t>
            </a:r>
            <a:br>
              <a:rPr lang="nl-NL" sz="2800" dirty="0">
                <a:solidFill>
                  <a:schemeClr val="accent3"/>
                </a:solidFill>
              </a:rPr>
            </a:br>
            <a:endParaRPr lang="nl-NL" sz="2800" dirty="0">
              <a:solidFill>
                <a:schemeClr val="accent3"/>
              </a:solidFill>
            </a:endParaRPr>
          </a:p>
          <a:p>
            <a:pPr algn="l"/>
            <a:endParaRPr lang="nl-NL" sz="2800" dirty="0">
              <a:solidFill>
                <a:schemeClr val="accent3"/>
              </a:solidFill>
            </a:endParaRPr>
          </a:p>
          <a:p>
            <a:pPr algn="l"/>
            <a:endParaRPr lang="nl-NL" dirty="0">
              <a:solidFill>
                <a:schemeClr val="accent3"/>
              </a:solidFill>
            </a:endParaRPr>
          </a:p>
          <a:p>
            <a:pPr algn="l"/>
            <a:endParaRPr lang="nl-NL" dirty="0">
              <a:solidFill>
                <a:schemeClr val="accent3"/>
              </a:solidFill>
            </a:endParaRPr>
          </a:p>
        </p:txBody>
      </p:sp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9341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Luister, luister allemaal!</a:t>
            </a:r>
          </a:p>
        </p:txBody>
      </p:sp>
    </p:spTree>
    <p:extLst>
      <p:ext uri="{BB962C8B-B14F-4D97-AF65-F5344CB8AC3E}">
        <p14:creationId xmlns:p14="http://schemas.microsoft.com/office/powerpoint/2010/main" val="120957768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309634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 dirty="0">
                <a:solidFill>
                  <a:schemeClr val="accent3"/>
                </a:solidFill>
              </a:rPr>
              <a:t>Dit is de dag, (2x)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die de Heer’ ons geeft. (2x)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Weest daarom blij (2x)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en zingt verheugd. (2x)</a:t>
            </a:r>
            <a:br>
              <a:rPr lang="nl-NL" sz="2800" dirty="0">
                <a:solidFill>
                  <a:schemeClr val="accent3"/>
                </a:solidFill>
              </a:rPr>
            </a:br>
            <a:endParaRPr lang="nl-NL" sz="2800" dirty="0">
              <a:solidFill>
                <a:schemeClr val="accent3"/>
              </a:solidFill>
            </a:endParaRPr>
          </a:p>
          <a:p>
            <a:pPr algn="l"/>
            <a:endParaRPr lang="nl-NL" sz="2800" dirty="0">
              <a:solidFill>
                <a:schemeClr val="accent3"/>
              </a:solidFill>
            </a:endParaRPr>
          </a:p>
          <a:p>
            <a:pPr algn="l"/>
            <a:endParaRPr lang="nl-NL" dirty="0">
              <a:solidFill>
                <a:schemeClr val="accent3"/>
              </a:solidFill>
            </a:endParaRPr>
          </a:p>
          <a:p>
            <a:pPr algn="l"/>
            <a:endParaRPr lang="nl-NL" dirty="0">
              <a:solidFill>
                <a:schemeClr val="accent3"/>
              </a:solidFill>
            </a:endParaRPr>
          </a:p>
        </p:txBody>
      </p:sp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9341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Dit is de dag #1</a:t>
            </a:r>
          </a:p>
        </p:txBody>
      </p:sp>
    </p:spTree>
    <p:extLst>
      <p:ext uri="{BB962C8B-B14F-4D97-AF65-F5344CB8AC3E}">
        <p14:creationId xmlns:p14="http://schemas.microsoft.com/office/powerpoint/2010/main" val="74619617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309634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 dirty="0">
                <a:solidFill>
                  <a:schemeClr val="accent3"/>
                </a:solidFill>
              </a:rPr>
              <a:t>Dit is de dag die de Heer ons geeft.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Weest daarom blij en zingt verheugd.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Dit is de dag, dit is de dag,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die de Heer’ ons geeft.</a:t>
            </a:r>
          </a:p>
          <a:p>
            <a:pPr algn="l"/>
            <a:endParaRPr lang="nl-NL" sz="2800" dirty="0">
              <a:solidFill>
                <a:schemeClr val="accent3"/>
              </a:solidFill>
            </a:endParaRPr>
          </a:p>
          <a:p>
            <a:pPr algn="l"/>
            <a:endParaRPr lang="nl-NL" dirty="0">
              <a:solidFill>
                <a:schemeClr val="accent3"/>
              </a:solidFill>
            </a:endParaRPr>
          </a:p>
          <a:p>
            <a:pPr algn="l"/>
            <a:endParaRPr lang="nl-NL" dirty="0">
              <a:solidFill>
                <a:schemeClr val="accent3"/>
              </a:solidFill>
            </a:endParaRPr>
          </a:p>
        </p:txBody>
      </p:sp>
      <p:sp>
        <p:nvSpPr>
          <p:cNvPr id="9" name="Tijdelijke aanduiding voor inhoud 2"/>
          <p:cNvSpPr txBox="1">
            <a:spLocks/>
          </p:cNvSpPr>
          <p:nvPr/>
        </p:nvSpPr>
        <p:spPr>
          <a:xfrm>
            <a:off x="259341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Dit is de dag #2</a:t>
            </a:r>
          </a:p>
        </p:txBody>
      </p:sp>
    </p:spTree>
    <p:extLst>
      <p:ext uri="{BB962C8B-B14F-4D97-AF65-F5344CB8AC3E}">
        <p14:creationId xmlns:p14="http://schemas.microsoft.com/office/powerpoint/2010/main" val="2559190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4752528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Ga je met ons mee ontdekken?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Mee ontdekken, luister goed.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Leer God kennen in de Bijbel, 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lees wat Hij doet!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Ga je met ons mee ontdekken?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Mee ontdekken Wie God is.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Hij is Vader, Zoon en Geest,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zorg dat je leest!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Refrein</a:t>
            </a:r>
          </a:p>
        </p:txBody>
      </p:sp>
    </p:spTree>
    <p:extLst>
      <p:ext uri="{BB962C8B-B14F-4D97-AF65-F5344CB8AC3E}">
        <p14:creationId xmlns:p14="http://schemas.microsoft.com/office/powerpoint/2010/main" val="2467020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Petrus leert door Gods genade: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Jezus laat Hem niet alleen. 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God wil ook jouw zonden wegdoen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en vergeet er echt niet één.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Themalied #3</a:t>
            </a:r>
          </a:p>
        </p:txBody>
      </p:sp>
    </p:spTree>
    <p:extLst>
      <p:ext uri="{BB962C8B-B14F-4D97-AF65-F5344CB8AC3E}">
        <p14:creationId xmlns:p14="http://schemas.microsoft.com/office/powerpoint/2010/main" val="2868586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4752528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Ga je met ons mee ontdekken?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Mee ontdekken, luister goed.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Leer God kennen in de Bijbel, 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lees wat Hij doet!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Ga je met ons mee ontdekken?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Mee ontdekken Wie God is.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Hij is Vader, Zoon en Geest,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zorg dat je leest!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Refrein</a:t>
            </a:r>
          </a:p>
        </p:txBody>
      </p:sp>
    </p:spTree>
    <p:extLst>
      <p:ext uri="{BB962C8B-B14F-4D97-AF65-F5344CB8AC3E}">
        <p14:creationId xmlns:p14="http://schemas.microsoft.com/office/powerpoint/2010/main" val="1666799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Petrus spreekt over de Heere.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Tijdens </a:t>
            </a:r>
            <a:r>
              <a:rPr lang="nl-NL" dirty="0" err="1">
                <a:solidFill>
                  <a:schemeClr val="accent3"/>
                </a:solidFill>
              </a:rPr>
              <a:t>Pinkst’ren</a:t>
            </a:r>
            <a:r>
              <a:rPr lang="nl-NL" dirty="0">
                <a:solidFill>
                  <a:schemeClr val="accent3"/>
                </a:solidFill>
              </a:rPr>
              <a:t>, ’t is een feest.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Hij vertelt dat God dichtbij is,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en hen reinigt door Zijn Geest.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Themalied #4</a:t>
            </a:r>
          </a:p>
        </p:txBody>
      </p:sp>
    </p:spTree>
    <p:extLst>
      <p:ext uri="{BB962C8B-B14F-4D97-AF65-F5344CB8AC3E}">
        <p14:creationId xmlns:p14="http://schemas.microsoft.com/office/powerpoint/2010/main" val="2552665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4752528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Ga je met ons mee ontdekken?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Mee ontdekken, luister goed.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Leer God kennen in de Bijbel, 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lees wat Hij doet!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Ga je met ons mee ontdekken?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Mee ontdekken Wie God is.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Hij is Vader, Zoon en Geest,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zorg dat je leest!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Refrein</a:t>
            </a:r>
          </a:p>
        </p:txBody>
      </p:sp>
    </p:spTree>
    <p:extLst>
      <p:ext uri="{BB962C8B-B14F-4D97-AF65-F5344CB8AC3E}">
        <p14:creationId xmlns:p14="http://schemas.microsoft.com/office/powerpoint/2010/main" val="2498086124"/>
      </p:ext>
    </p:extLst>
  </p:cSld>
  <p:clrMapOvr>
    <a:masterClrMapping/>
  </p:clrMapOvr>
</p:sld>
</file>

<file path=ppt/theme/theme1.xml><?xml version="1.0" encoding="utf-8"?>
<a:theme xmlns:a="http://schemas.openxmlformats.org/drawingml/2006/main" name="Thema evangeliestek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F10BECA502C2478EA212694F5B6D8F" ma:contentTypeVersion="13" ma:contentTypeDescription="Een nieuw document maken." ma:contentTypeScope="" ma:versionID="9024ba15977378ee52b224d6d3d237cc">
  <xsd:schema xmlns:xsd="http://www.w3.org/2001/XMLSchema" xmlns:xs="http://www.w3.org/2001/XMLSchema" xmlns:p="http://schemas.microsoft.com/office/2006/metadata/properties" xmlns:ns2="ca072242-b422-4231-b229-7cbd5381333d" xmlns:ns3="244f09b9-98b7-46e3-80c5-f28ca02888bb" targetNamespace="http://schemas.microsoft.com/office/2006/metadata/properties" ma:root="true" ma:fieldsID="25d400b4dad58c76694b185bc4c5f437" ns2:_="" ns3:_="">
    <xsd:import namespace="ca072242-b422-4231-b229-7cbd5381333d"/>
    <xsd:import namespace="244f09b9-98b7-46e3-80c5-f28ca02888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GiV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072242-b422-4231-b229-7cbd538133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GiV" ma:index="20" nillable="true" ma:displayName="GiV" ma:default="0" ma:description="Materiaal wat geplaatst kan worden op Goed in Vorm" ma:format="Dropdown" ma:internalName="GiV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4f09b9-98b7-46e3-80c5-f28ca02888b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iV xmlns="ca072242-b422-4231-b229-7cbd5381333d">false</GiV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B99F621-14AF-40FB-886C-FA3D3AB57D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072242-b422-4231-b229-7cbd5381333d"/>
    <ds:schemaRef ds:uri="244f09b9-98b7-46e3-80c5-f28ca02888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9F30D3F-7482-4079-872E-88FB03478C69}">
  <ds:schemaRefs>
    <ds:schemaRef ds:uri="http://schemas.microsoft.com/office/2006/metadata/properties"/>
    <ds:schemaRef ds:uri="http://schemas.microsoft.com/office/infopath/2007/PartnerControls"/>
    <ds:schemaRef ds:uri="ca072242-b422-4231-b229-7cbd5381333d"/>
  </ds:schemaRefs>
</ds:datastoreItem>
</file>

<file path=customXml/itemProps3.xml><?xml version="1.0" encoding="utf-8"?>
<ds:datastoreItem xmlns:ds="http://schemas.openxmlformats.org/officeDocument/2006/customXml" ds:itemID="{36685C2C-CFD0-4287-AD50-BFCF19A7D7A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471</TotalTime>
  <Words>2184</Words>
  <Application>Microsoft Office PowerPoint</Application>
  <PresentationFormat>Diavoorstelling (4:3)</PresentationFormat>
  <Paragraphs>243</Paragraphs>
  <Slides>49</Slides>
  <Notes>28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49</vt:i4>
      </vt:variant>
    </vt:vector>
  </HeadingPairs>
  <TitlesOfParts>
    <vt:vector size="52" baseType="lpstr">
      <vt:lpstr>Arial</vt:lpstr>
      <vt:lpstr>Calibri</vt:lpstr>
      <vt:lpstr>Thema evangeliestek</vt:lpstr>
      <vt:lpstr>Liederen |Bijbelteksten  Kernboodschappen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Op deze nieuwe morgen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Liederen</dc:title>
  <dc:creator>Dieneke Kalisvaart</dc:creator>
  <cp:lastModifiedBy>Evangeliestek - Dieneke</cp:lastModifiedBy>
  <cp:revision>51</cp:revision>
  <dcterms:created xsi:type="dcterms:W3CDTF">2015-04-01T13:59:41Z</dcterms:created>
  <dcterms:modified xsi:type="dcterms:W3CDTF">2021-01-28T13:56:35Z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0x010100ECF10BECA502C2478EA212694F5B6D8F</vt:lpwstr>
  </property>
  <property fmtid="{D5CDD505-2E9C-101B-9397-08002B2CF9AE}" pid="3" name="_dlc_DocIdItemGuid">
    <vt:lpwstr>2c8cfd45-e635-4887-a9ef-2a600103eadb</vt:lpwstr>
  </property>
</Properties>
</file>