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4"/>
  </p:sldMasterIdLst>
  <p:notesMasterIdLst>
    <p:notesMasterId r:id="rId23"/>
  </p:notesMasterIdLst>
  <p:handoutMasterIdLst>
    <p:handoutMasterId r:id="rId24"/>
  </p:handoutMasterIdLst>
  <p:sldIdLst>
    <p:sldId id="258" r:id="rId5"/>
    <p:sldId id="265" r:id="rId6"/>
    <p:sldId id="266" r:id="rId7"/>
    <p:sldId id="294" r:id="rId8"/>
    <p:sldId id="331" r:id="rId9"/>
    <p:sldId id="344" r:id="rId10"/>
    <p:sldId id="345" r:id="rId11"/>
    <p:sldId id="259" r:id="rId12"/>
    <p:sldId id="263" r:id="rId13"/>
    <p:sldId id="289" r:id="rId14"/>
    <p:sldId id="350" r:id="rId15"/>
    <p:sldId id="267" r:id="rId16"/>
    <p:sldId id="290" r:id="rId17"/>
    <p:sldId id="351" r:id="rId18"/>
    <p:sldId id="291" r:id="rId19"/>
    <p:sldId id="292" r:id="rId20"/>
    <p:sldId id="352" r:id="rId21"/>
    <p:sldId id="353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C34"/>
    <a:srgbClr val="C0C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BB23F8-879E-4880-AE6E-BD23DD13EEF4}" v="15" dt="2021-02-01T13:50:28.4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654" autoAdjust="0"/>
    <p:restoredTop sz="94660"/>
  </p:normalViewPr>
  <p:slideViewPr>
    <p:cSldViewPr>
      <p:cViewPr varScale="1">
        <p:scale>
          <a:sx n="72" d="100"/>
          <a:sy n="72" d="100"/>
        </p:scale>
        <p:origin x="66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ngeliestek - Dieneke" userId="ae527662-b47e-49bd-a057-f63057a599f2" providerId="ADAL" clId="{7CC55F64-0D9E-479C-9922-03E62417B71C}"/>
    <pc:docChg chg="modSld">
      <pc:chgData name="Evangeliestek - Dieneke" userId="ae527662-b47e-49bd-a057-f63057a599f2" providerId="ADAL" clId="{7CC55F64-0D9E-479C-9922-03E62417B71C}" dt="2020-01-06T11:26:18.734" v="38" actId="20577"/>
      <pc:docMkLst>
        <pc:docMk/>
      </pc:docMkLst>
      <pc:sldChg chg="modSp">
        <pc:chgData name="Evangeliestek - Dieneke" userId="ae527662-b47e-49bd-a057-f63057a599f2" providerId="ADAL" clId="{7CC55F64-0D9E-479C-9922-03E62417B71C}" dt="2020-01-06T11:26:06.855" v="37" actId="20577"/>
        <pc:sldMkLst>
          <pc:docMk/>
          <pc:sldMk cId="3616335628" sldId="265"/>
        </pc:sldMkLst>
        <pc:spChg chg="mod">
          <ac:chgData name="Evangeliestek - Dieneke" userId="ae527662-b47e-49bd-a057-f63057a599f2" providerId="ADAL" clId="{7CC55F64-0D9E-479C-9922-03E62417B71C}" dt="2020-01-06T11:26:06.855" v="37" actId="20577"/>
          <ac:spMkLst>
            <pc:docMk/>
            <pc:sldMk cId="3616335628" sldId="265"/>
            <ac:spMk id="7" creationId="{00000000-0000-0000-0000-000000000000}"/>
          </ac:spMkLst>
        </pc:spChg>
      </pc:sldChg>
      <pc:sldChg chg="modSp">
        <pc:chgData name="Evangeliestek - Dieneke" userId="ae527662-b47e-49bd-a057-f63057a599f2" providerId="ADAL" clId="{7CC55F64-0D9E-479C-9922-03E62417B71C}" dt="2020-01-06T11:26:18.734" v="38" actId="20577"/>
        <pc:sldMkLst>
          <pc:docMk/>
          <pc:sldMk cId="1440231063" sldId="275"/>
        </pc:sldMkLst>
        <pc:spChg chg="mod">
          <ac:chgData name="Evangeliestek - Dieneke" userId="ae527662-b47e-49bd-a057-f63057a599f2" providerId="ADAL" clId="{7CC55F64-0D9E-479C-9922-03E62417B71C}" dt="2020-01-06T11:26:18.734" v="38" actId="20577"/>
          <ac:spMkLst>
            <pc:docMk/>
            <pc:sldMk cId="1440231063" sldId="275"/>
            <ac:spMk id="7" creationId="{00000000-0000-0000-0000-000000000000}"/>
          </ac:spMkLst>
        </pc:spChg>
      </pc:sldChg>
    </pc:docChg>
  </pc:docChgLst>
  <pc:docChgLst>
    <pc:chgData name="Evangeliestek - Dieneke" userId="ae527662-b47e-49bd-a057-f63057a599f2" providerId="ADAL" clId="{89BB23F8-879E-4880-AE6E-BD23DD13EEF4}"/>
    <pc:docChg chg="undo custSel addSld delSld modSld modMainMaster">
      <pc:chgData name="Evangeliestek - Dieneke" userId="ae527662-b47e-49bd-a057-f63057a599f2" providerId="ADAL" clId="{89BB23F8-879E-4880-AE6E-BD23DD13EEF4}" dt="2021-02-01T14:13:46.285" v="3808" actId="47"/>
      <pc:docMkLst>
        <pc:docMk/>
      </pc:docMkLst>
      <pc:sldChg chg="modSp mod setBg">
        <pc:chgData name="Evangeliestek - Dieneke" userId="ae527662-b47e-49bd-a057-f63057a599f2" providerId="ADAL" clId="{89BB23F8-879E-4880-AE6E-BD23DD13EEF4}" dt="2021-01-28T12:55:21.706" v="295"/>
        <pc:sldMkLst>
          <pc:docMk/>
          <pc:sldMk cId="877397615" sldId="258"/>
        </pc:sldMkLst>
        <pc:spChg chg="mod">
          <ac:chgData name="Evangeliestek - Dieneke" userId="ae527662-b47e-49bd-a057-f63057a599f2" providerId="ADAL" clId="{89BB23F8-879E-4880-AE6E-BD23DD13EEF4}" dt="2021-01-28T12:51:27.246" v="38" actId="20577"/>
          <ac:spMkLst>
            <pc:docMk/>
            <pc:sldMk cId="877397615" sldId="258"/>
            <ac:spMk id="5" creationId="{00000000-0000-0000-0000-000000000000}"/>
          </ac:spMkLst>
        </pc:spChg>
      </pc:sldChg>
      <pc:sldChg chg="modSp mod">
        <pc:chgData name="Evangeliestek - Dieneke" userId="ae527662-b47e-49bd-a057-f63057a599f2" providerId="ADAL" clId="{89BB23F8-879E-4880-AE6E-BD23DD13EEF4}" dt="2021-02-01T13:20:55.205" v="496" actId="20577"/>
        <pc:sldMkLst>
          <pc:docMk/>
          <pc:sldMk cId="1840644504" sldId="259"/>
        </pc:sldMkLst>
        <pc:spChg chg="mod">
          <ac:chgData name="Evangeliestek - Dieneke" userId="ae527662-b47e-49bd-a057-f63057a599f2" providerId="ADAL" clId="{89BB23F8-879E-4880-AE6E-BD23DD13EEF4}" dt="2021-02-01T13:20:55.205" v="496" actId="20577"/>
          <ac:spMkLst>
            <pc:docMk/>
            <pc:sldMk cId="1840644504" sldId="259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89BB23F8-879E-4880-AE6E-BD23DD13EEF4}" dt="2021-01-28T12:52:05.242" v="57" actId="20577"/>
          <ac:spMkLst>
            <pc:docMk/>
            <pc:sldMk cId="1840644504" sldId="259"/>
            <ac:spMk id="11" creationId="{00000000-0000-0000-0000-000000000000}"/>
          </ac:spMkLst>
        </pc:spChg>
      </pc:sldChg>
      <pc:sldChg chg="modSp mod">
        <pc:chgData name="Evangeliestek - Dieneke" userId="ae527662-b47e-49bd-a057-f63057a599f2" providerId="ADAL" clId="{89BB23F8-879E-4880-AE6E-BD23DD13EEF4}" dt="2021-02-01T14:13:12.416" v="3802" actId="20577"/>
        <pc:sldMkLst>
          <pc:docMk/>
          <pc:sldMk cId="3923153888" sldId="263"/>
        </pc:sldMkLst>
        <pc:spChg chg="mod">
          <ac:chgData name="Evangeliestek - Dieneke" userId="ae527662-b47e-49bd-a057-f63057a599f2" providerId="ADAL" clId="{89BB23F8-879E-4880-AE6E-BD23DD13EEF4}" dt="2021-02-01T14:13:12.416" v="3802" actId="20577"/>
          <ac:spMkLst>
            <pc:docMk/>
            <pc:sldMk cId="3923153888" sldId="263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89BB23F8-879E-4880-AE6E-BD23DD13EEF4}" dt="2021-02-01T13:23:58.904" v="657" actId="20577"/>
          <ac:spMkLst>
            <pc:docMk/>
            <pc:sldMk cId="3923153888" sldId="263"/>
            <ac:spMk id="11" creationId="{00000000-0000-0000-0000-000000000000}"/>
          </ac:spMkLst>
        </pc:spChg>
      </pc:sldChg>
      <pc:sldChg chg="modSp mod">
        <pc:chgData name="Evangeliestek - Dieneke" userId="ae527662-b47e-49bd-a057-f63057a599f2" providerId="ADAL" clId="{89BB23F8-879E-4880-AE6E-BD23DD13EEF4}" dt="2021-01-28T13:23:53.890" v="429" actId="20577"/>
        <pc:sldMkLst>
          <pc:docMk/>
          <pc:sldMk cId="3616335628" sldId="265"/>
        </pc:sldMkLst>
        <pc:spChg chg="mod">
          <ac:chgData name="Evangeliestek - Dieneke" userId="ae527662-b47e-49bd-a057-f63057a599f2" providerId="ADAL" clId="{89BB23F8-879E-4880-AE6E-BD23DD13EEF4}" dt="2021-01-28T13:23:53.890" v="429" actId="20577"/>
          <ac:spMkLst>
            <pc:docMk/>
            <pc:sldMk cId="3616335628" sldId="265"/>
            <ac:spMk id="7" creationId="{00000000-0000-0000-0000-000000000000}"/>
          </ac:spMkLst>
        </pc:spChg>
      </pc:sldChg>
      <pc:sldChg chg="modSp mod">
        <pc:chgData name="Evangeliestek - Dieneke" userId="ae527662-b47e-49bd-a057-f63057a599f2" providerId="ADAL" clId="{89BB23F8-879E-4880-AE6E-BD23DD13EEF4}" dt="2021-01-28T13:24:05.654" v="482" actId="20577"/>
        <pc:sldMkLst>
          <pc:docMk/>
          <pc:sldMk cId="1294027150" sldId="266"/>
        </pc:sldMkLst>
        <pc:spChg chg="mod">
          <ac:chgData name="Evangeliestek - Dieneke" userId="ae527662-b47e-49bd-a057-f63057a599f2" providerId="ADAL" clId="{89BB23F8-879E-4880-AE6E-BD23DD13EEF4}" dt="2021-01-28T13:24:05.654" v="482" actId="20577"/>
          <ac:spMkLst>
            <pc:docMk/>
            <pc:sldMk cId="1294027150" sldId="266"/>
            <ac:spMk id="7" creationId="{00000000-0000-0000-0000-000000000000}"/>
          </ac:spMkLst>
        </pc:spChg>
      </pc:sldChg>
      <pc:sldChg chg="modSp mod">
        <pc:chgData name="Evangeliestek - Dieneke" userId="ae527662-b47e-49bd-a057-f63057a599f2" providerId="ADAL" clId="{89BB23F8-879E-4880-AE6E-BD23DD13EEF4}" dt="2021-02-01T13:31:34.775" v="1663" actId="20577"/>
        <pc:sldMkLst>
          <pc:docMk/>
          <pc:sldMk cId="600316600" sldId="267"/>
        </pc:sldMkLst>
        <pc:spChg chg="mod">
          <ac:chgData name="Evangeliestek - Dieneke" userId="ae527662-b47e-49bd-a057-f63057a599f2" providerId="ADAL" clId="{89BB23F8-879E-4880-AE6E-BD23DD13EEF4}" dt="2021-02-01T13:31:34.775" v="1663" actId="20577"/>
          <ac:spMkLst>
            <pc:docMk/>
            <pc:sldMk cId="600316600" sldId="26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89BB23F8-879E-4880-AE6E-BD23DD13EEF4}" dt="2021-01-28T12:52:52.071" v="163" actId="20577"/>
          <ac:spMkLst>
            <pc:docMk/>
            <pc:sldMk cId="600316600" sldId="267"/>
            <ac:spMk id="11" creationId="{00000000-0000-0000-0000-000000000000}"/>
          </ac:spMkLst>
        </pc:spChg>
      </pc:sldChg>
      <pc:sldChg chg="del">
        <pc:chgData name="Evangeliestek - Dieneke" userId="ae527662-b47e-49bd-a057-f63057a599f2" providerId="ADAL" clId="{89BB23F8-879E-4880-AE6E-BD23DD13EEF4}" dt="2021-01-28T12:53:53.770" v="290" actId="47"/>
        <pc:sldMkLst>
          <pc:docMk/>
          <pc:sldMk cId="4151047772" sldId="274"/>
        </pc:sldMkLst>
      </pc:sldChg>
      <pc:sldChg chg="modSp del mod">
        <pc:chgData name="Evangeliestek - Dieneke" userId="ae527662-b47e-49bd-a057-f63057a599f2" providerId="ADAL" clId="{89BB23F8-879E-4880-AE6E-BD23DD13EEF4}" dt="2021-01-28T13:59:50.634" v="484" actId="47"/>
        <pc:sldMkLst>
          <pc:docMk/>
          <pc:sldMk cId="641430400" sldId="283"/>
        </pc:sldMkLst>
        <pc:spChg chg="mod">
          <ac:chgData name="Evangeliestek - Dieneke" userId="ae527662-b47e-49bd-a057-f63057a599f2" providerId="ADAL" clId="{89BB23F8-879E-4880-AE6E-BD23DD13EEF4}" dt="2021-01-28T12:51:49.152" v="43" actId="20577"/>
          <ac:spMkLst>
            <pc:docMk/>
            <pc:sldMk cId="641430400" sldId="283"/>
            <ac:spMk id="7" creationId="{00000000-0000-0000-0000-000000000000}"/>
          </ac:spMkLst>
        </pc:spChg>
      </pc:sldChg>
      <pc:sldChg chg="modSp del mod">
        <pc:chgData name="Evangeliestek - Dieneke" userId="ae527662-b47e-49bd-a057-f63057a599f2" providerId="ADAL" clId="{89BB23F8-879E-4880-AE6E-BD23DD13EEF4}" dt="2021-02-01T13:20:22.522" v="492" actId="47"/>
        <pc:sldMkLst>
          <pc:docMk/>
          <pc:sldMk cId="2612929831" sldId="287"/>
        </pc:sldMkLst>
        <pc:spChg chg="mod">
          <ac:chgData name="Evangeliestek - Dieneke" userId="ae527662-b47e-49bd-a057-f63057a599f2" providerId="ADAL" clId="{89BB23F8-879E-4880-AE6E-BD23DD13EEF4}" dt="2021-01-28T12:51:53.182" v="44" actId="20577"/>
          <ac:spMkLst>
            <pc:docMk/>
            <pc:sldMk cId="2612929831" sldId="287"/>
            <ac:spMk id="7" creationId="{00000000-0000-0000-0000-000000000000}"/>
          </ac:spMkLst>
        </pc:spChg>
      </pc:sldChg>
      <pc:sldChg chg="modSp del mod">
        <pc:chgData name="Evangeliestek - Dieneke" userId="ae527662-b47e-49bd-a057-f63057a599f2" providerId="ADAL" clId="{89BB23F8-879E-4880-AE6E-BD23DD13EEF4}" dt="2021-02-01T13:20:23.571" v="493" actId="47"/>
        <pc:sldMkLst>
          <pc:docMk/>
          <pc:sldMk cId="1986370734" sldId="288"/>
        </pc:sldMkLst>
        <pc:spChg chg="mod">
          <ac:chgData name="Evangeliestek - Dieneke" userId="ae527662-b47e-49bd-a057-f63057a599f2" providerId="ADAL" clId="{89BB23F8-879E-4880-AE6E-BD23DD13EEF4}" dt="2021-01-28T12:51:56.915" v="45" actId="20577"/>
          <ac:spMkLst>
            <pc:docMk/>
            <pc:sldMk cId="1986370734" sldId="288"/>
            <ac:spMk id="7" creationId="{00000000-0000-0000-0000-000000000000}"/>
          </ac:spMkLst>
        </pc:spChg>
      </pc:sldChg>
      <pc:sldChg chg="modSp mod">
        <pc:chgData name="Evangeliestek - Dieneke" userId="ae527662-b47e-49bd-a057-f63057a599f2" providerId="ADAL" clId="{89BB23F8-879E-4880-AE6E-BD23DD13EEF4}" dt="2021-02-01T13:28:13.540" v="1516" actId="20577"/>
        <pc:sldMkLst>
          <pc:docMk/>
          <pc:sldMk cId="2493479904" sldId="289"/>
        </pc:sldMkLst>
        <pc:spChg chg="mod">
          <ac:chgData name="Evangeliestek - Dieneke" userId="ae527662-b47e-49bd-a057-f63057a599f2" providerId="ADAL" clId="{89BB23F8-879E-4880-AE6E-BD23DD13EEF4}" dt="2021-02-01T13:28:04.324" v="1512" actId="20577"/>
          <ac:spMkLst>
            <pc:docMk/>
            <pc:sldMk cId="2493479904" sldId="289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89BB23F8-879E-4880-AE6E-BD23DD13EEF4}" dt="2021-02-01T13:28:13.540" v="1516" actId="20577"/>
          <ac:spMkLst>
            <pc:docMk/>
            <pc:sldMk cId="2493479904" sldId="289"/>
            <ac:spMk id="11" creationId="{00000000-0000-0000-0000-000000000000}"/>
          </ac:spMkLst>
        </pc:spChg>
      </pc:sldChg>
      <pc:sldChg chg="modSp mod">
        <pc:chgData name="Evangeliestek - Dieneke" userId="ae527662-b47e-49bd-a057-f63057a599f2" providerId="ADAL" clId="{89BB23F8-879E-4880-AE6E-BD23DD13EEF4}" dt="2021-02-01T13:32:27.391" v="1671" actId="20577"/>
        <pc:sldMkLst>
          <pc:docMk/>
          <pc:sldMk cId="378924168" sldId="290"/>
        </pc:sldMkLst>
        <pc:spChg chg="mod">
          <ac:chgData name="Evangeliestek - Dieneke" userId="ae527662-b47e-49bd-a057-f63057a599f2" providerId="ADAL" clId="{89BB23F8-879E-4880-AE6E-BD23DD13EEF4}" dt="2021-02-01T13:32:12.948" v="1667" actId="20577"/>
          <ac:spMkLst>
            <pc:docMk/>
            <pc:sldMk cId="378924168" sldId="290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89BB23F8-879E-4880-AE6E-BD23DD13EEF4}" dt="2021-02-01T13:32:27.391" v="1671" actId="20577"/>
          <ac:spMkLst>
            <pc:docMk/>
            <pc:sldMk cId="378924168" sldId="290"/>
            <ac:spMk id="11" creationId="{00000000-0000-0000-0000-000000000000}"/>
          </ac:spMkLst>
        </pc:spChg>
      </pc:sldChg>
      <pc:sldChg chg="modSp mod">
        <pc:chgData name="Evangeliestek - Dieneke" userId="ae527662-b47e-49bd-a057-f63057a599f2" providerId="ADAL" clId="{89BB23F8-879E-4880-AE6E-BD23DD13EEF4}" dt="2021-02-01T13:36:30.184" v="2075" actId="20577"/>
        <pc:sldMkLst>
          <pc:docMk/>
          <pc:sldMk cId="2129430605" sldId="291"/>
        </pc:sldMkLst>
        <pc:spChg chg="mod">
          <ac:chgData name="Evangeliestek - Dieneke" userId="ae527662-b47e-49bd-a057-f63057a599f2" providerId="ADAL" clId="{89BB23F8-879E-4880-AE6E-BD23DD13EEF4}" dt="2021-02-01T13:36:30.184" v="2075" actId="20577"/>
          <ac:spMkLst>
            <pc:docMk/>
            <pc:sldMk cId="2129430605" sldId="291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89BB23F8-879E-4880-AE6E-BD23DD13EEF4}" dt="2021-01-28T12:53:13.359" v="208" actId="20577"/>
          <ac:spMkLst>
            <pc:docMk/>
            <pc:sldMk cId="2129430605" sldId="291"/>
            <ac:spMk id="11" creationId="{00000000-0000-0000-0000-000000000000}"/>
          </ac:spMkLst>
        </pc:spChg>
      </pc:sldChg>
      <pc:sldChg chg="modSp mod">
        <pc:chgData name="Evangeliestek - Dieneke" userId="ae527662-b47e-49bd-a057-f63057a599f2" providerId="ADAL" clId="{89BB23F8-879E-4880-AE6E-BD23DD13EEF4}" dt="2021-02-01T13:43:55.594" v="2406" actId="20577"/>
        <pc:sldMkLst>
          <pc:docMk/>
          <pc:sldMk cId="2874657022" sldId="292"/>
        </pc:sldMkLst>
        <pc:spChg chg="mod">
          <ac:chgData name="Evangeliestek - Dieneke" userId="ae527662-b47e-49bd-a057-f63057a599f2" providerId="ADAL" clId="{89BB23F8-879E-4880-AE6E-BD23DD13EEF4}" dt="2021-02-01T13:43:48.402" v="2403" actId="20577"/>
          <ac:spMkLst>
            <pc:docMk/>
            <pc:sldMk cId="2874657022" sldId="292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89BB23F8-879E-4880-AE6E-BD23DD13EEF4}" dt="2021-02-01T13:43:55.594" v="2406" actId="20577"/>
          <ac:spMkLst>
            <pc:docMk/>
            <pc:sldMk cId="2874657022" sldId="292"/>
            <ac:spMk id="11" creationId="{00000000-0000-0000-0000-000000000000}"/>
          </ac:spMkLst>
        </pc:spChg>
      </pc:sldChg>
      <pc:sldChg chg="modSp del mod setBg">
        <pc:chgData name="Evangeliestek - Dieneke" userId="ae527662-b47e-49bd-a057-f63057a599f2" providerId="ADAL" clId="{89BB23F8-879E-4880-AE6E-BD23DD13EEF4}" dt="2021-02-01T13:51:34.523" v="3511" actId="2696"/>
        <pc:sldMkLst>
          <pc:docMk/>
          <pc:sldMk cId="3251386010" sldId="293"/>
        </pc:sldMkLst>
        <pc:spChg chg="mod">
          <ac:chgData name="Evangeliestek - Dieneke" userId="ae527662-b47e-49bd-a057-f63057a599f2" providerId="ADAL" clId="{89BB23F8-879E-4880-AE6E-BD23DD13EEF4}" dt="2021-02-01T13:50:22.731" v="3292" actId="14100"/>
          <ac:spMkLst>
            <pc:docMk/>
            <pc:sldMk cId="3251386010" sldId="293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89BB23F8-879E-4880-AE6E-BD23DD13EEF4}" dt="2021-02-01T13:50:25.445" v="3295" actId="20577"/>
          <ac:spMkLst>
            <pc:docMk/>
            <pc:sldMk cId="3251386010" sldId="293"/>
            <ac:spMk id="11" creationId="{00000000-0000-0000-0000-000000000000}"/>
          </ac:spMkLst>
        </pc:spChg>
      </pc:sldChg>
      <pc:sldChg chg="del">
        <pc:chgData name="Evangeliestek - Dieneke" userId="ae527662-b47e-49bd-a057-f63057a599f2" providerId="ADAL" clId="{89BB23F8-879E-4880-AE6E-BD23DD13EEF4}" dt="2021-01-28T12:53:53.770" v="290" actId="47"/>
        <pc:sldMkLst>
          <pc:docMk/>
          <pc:sldMk cId="1403379731" sldId="294"/>
        </pc:sldMkLst>
      </pc:sldChg>
      <pc:sldChg chg="add">
        <pc:chgData name="Evangeliestek - Dieneke" userId="ae527662-b47e-49bd-a057-f63057a599f2" providerId="ADAL" clId="{89BB23F8-879E-4880-AE6E-BD23DD13EEF4}" dt="2021-01-28T13:59:47.306" v="483"/>
        <pc:sldMkLst>
          <pc:docMk/>
          <pc:sldMk cId="2268490266" sldId="294"/>
        </pc:sldMkLst>
      </pc:sldChg>
      <pc:sldChg chg="del">
        <pc:chgData name="Evangeliestek - Dieneke" userId="ae527662-b47e-49bd-a057-f63057a599f2" providerId="ADAL" clId="{89BB23F8-879E-4880-AE6E-BD23DD13EEF4}" dt="2021-01-28T12:53:53.770" v="290" actId="47"/>
        <pc:sldMkLst>
          <pc:docMk/>
          <pc:sldMk cId="997986589" sldId="295"/>
        </pc:sldMkLst>
      </pc:sldChg>
      <pc:sldChg chg="del">
        <pc:chgData name="Evangeliestek - Dieneke" userId="ae527662-b47e-49bd-a057-f63057a599f2" providerId="ADAL" clId="{89BB23F8-879E-4880-AE6E-BD23DD13EEF4}" dt="2021-01-28T12:53:53.770" v="290" actId="47"/>
        <pc:sldMkLst>
          <pc:docMk/>
          <pc:sldMk cId="3717488728" sldId="296"/>
        </pc:sldMkLst>
      </pc:sldChg>
      <pc:sldChg chg="del">
        <pc:chgData name="Evangeliestek - Dieneke" userId="ae527662-b47e-49bd-a057-f63057a599f2" providerId="ADAL" clId="{89BB23F8-879E-4880-AE6E-BD23DD13EEF4}" dt="2021-01-28T12:53:53.770" v="290" actId="47"/>
        <pc:sldMkLst>
          <pc:docMk/>
          <pc:sldMk cId="1937990332" sldId="297"/>
        </pc:sldMkLst>
      </pc:sldChg>
      <pc:sldChg chg="add">
        <pc:chgData name="Evangeliestek - Dieneke" userId="ae527662-b47e-49bd-a057-f63057a599f2" providerId="ADAL" clId="{89BB23F8-879E-4880-AE6E-BD23DD13EEF4}" dt="2021-01-28T13:59:47.306" v="483"/>
        <pc:sldMkLst>
          <pc:docMk/>
          <pc:sldMk cId="4175524712" sldId="331"/>
        </pc:sldMkLst>
      </pc:sldChg>
      <pc:sldChg chg="add del">
        <pc:chgData name="Evangeliestek - Dieneke" userId="ae527662-b47e-49bd-a057-f63057a599f2" providerId="ADAL" clId="{89BB23F8-879E-4880-AE6E-BD23DD13EEF4}" dt="2021-01-28T13:59:56.435" v="485" actId="47"/>
        <pc:sldMkLst>
          <pc:docMk/>
          <pc:sldMk cId="3262102943" sldId="332"/>
        </pc:sldMkLst>
      </pc:sldChg>
      <pc:sldChg chg="add del">
        <pc:chgData name="Evangeliestek - Dieneke" userId="ae527662-b47e-49bd-a057-f63057a599f2" providerId="ADAL" clId="{89BB23F8-879E-4880-AE6E-BD23DD13EEF4}" dt="2021-01-28T13:59:57.508" v="487" actId="47"/>
        <pc:sldMkLst>
          <pc:docMk/>
          <pc:sldMk cId="2868586943" sldId="334"/>
        </pc:sldMkLst>
      </pc:sldChg>
      <pc:sldChg chg="add del">
        <pc:chgData name="Evangeliestek - Dieneke" userId="ae527662-b47e-49bd-a057-f63057a599f2" providerId="ADAL" clId="{89BB23F8-879E-4880-AE6E-BD23DD13EEF4}" dt="2021-01-28T13:59:58.369" v="489" actId="47"/>
        <pc:sldMkLst>
          <pc:docMk/>
          <pc:sldMk cId="2552665100" sldId="336"/>
        </pc:sldMkLst>
      </pc:sldChg>
      <pc:sldChg chg="add del">
        <pc:chgData name="Evangeliestek - Dieneke" userId="ae527662-b47e-49bd-a057-f63057a599f2" providerId="ADAL" clId="{89BB23F8-879E-4880-AE6E-BD23DD13EEF4}" dt="2021-01-28T13:59:59.666" v="491" actId="47"/>
        <pc:sldMkLst>
          <pc:docMk/>
          <pc:sldMk cId="1627371582" sldId="338"/>
        </pc:sldMkLst>
      </pc:sldChg>
      <pc:sldChg chg="add del">
        <pc:chgData name="Evangeliestek - Dieneke" userId="ae527662-b47e-49bd-a057-f63057a599f2" providerId="ADAL" clId="{89BB23F8-879E-4880-AE6E-BD23DD13EEF4}" dt="2021-01-28T13:59:57.063" v="486" actId="47"/>
        <pc:sldMkLst>
          <pc:docMk/>
          <pc:sldMk cId="2467020690" sldId="340"/>
        </pc:sldMkLst>
      </pc:sldChg>
      <pc:sldChg chg="add del">
        <pc:chgData name="Evangeliestek - Dieneke" userId="ae527662-b47e-49bd-a057-f63057a599f2" providerId="ADAL" clId="{89BB23F8-879E-4880-AE6E-BD23DD13EEF4}" dt="2021-01-28T13:59:57.932" v="488" actId="47"/>
        <pc:sldMkLst>
          <pc:docMk/>
          <pc:sldMk cId="1666799154" sldId="341"/>
        </pc:sldMkLst>
      </pc:sldChg>
      <pc:sldChg chg="add del">
        <pc:chgData name="Evangeliestek - Dieneke" userId="ae527662-b47e-49bd-a057-f63057a599f2" providerId="ADAL" clId="{89BB23F8-879E-4880-AE6E-BD23DD13EEF4}" dt="2021-01-28T13:59:59.017" v="490" actId="47"/>
        <pc:sldMkLst>
          <pc:docMk/>
          <pc:sldMk cId="2498086124" sldId="342"/>
        </pc:sldMkLst>
      </pc:sldChg>
      <pc:sldChg chg="add">
        <pc:chgData name="Evangeliestek - Dieneke" userId="ae527662-b47e-49bd-a057-f63057a599f2" providerId="ADAL" clId="{89BB23F8-879E-4880-AE6E-BD23DD13EEF4}" dt="2021-01-28T13:59:47.306" v="483"/>
        <pc:sldMkLst>
          <pc:docMk/>
          <pc:sldMk cId="50696536" sldId="344"/>
        </pc:sldMkLst>
      </pc:sldChg>
      <pc:sldChg chg="add">
        <pc:chgData name="Evangeliestek - Dieneke" userId="ae527662-b47e-49bd-a057-f63057a599f2" providerId="ADAL" clId="{89BB23F8-879E-4880-AE6E-BD23DD13EEF4}" dt="2021-01-28T13:59:47.306" v="483"/>
        <pc:sldMkLst>
          <pc:docMk/>
          <pc:sldMk cId="2765549201" sldId="345"/>
        </pc:sldMkLst>
      </pc:sldChg>
      <pc:sldChg chg="modSp add del mod">
        <pc:chgData name="Evangeliestek - Dieneke" userId="ae527662-b47e-49bd-a057-f63057a599f2" providerId="ADAL" clId="{89BB23F8-879E-4880-AE6E-BD23DD13EEF4}" dt="2021-02-01T14:13:43.954" v="3805" actId="2696"/>
        <pc:sldMkLst>
          <pc:docMk/>
          <pc:sldMk cId="1504045802" sldId="346"/>
        </pc:sldMkLst>
        <pc:spChg chg="mod">
          <ac:chgData name="Evangeliestek - Dieneke" userId="ae527662-b47e-49bd-a057-f63057a599f2" providerId="ADAL" clId="{89BB23F8-879E-4880-AE6E-BD23DD13EEF4}" dt="2021-02-01T14:13:19.625" v="3804" actId="1076"/>
          <ac:spMkLst>
            <pc:docMk/>
            <pc:sldMk cId="1504045802" sldId="346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89BB23F8-879E-4880-AE6E-BD23DD13EEF4}" dt="2021-02-01T13:24:06.354" v="662" actId="20577"/>
          <ac:spMkLst>
            <pc:docMk/>
            <pc:sldMk cId="1504045802" sldId="346"/>
            <ac:spMk id="11" creationId="{00000000-0000-0000-0000-000000000000}"/>
          </ac:spMkLst>
        </pc:spChg>
      </pc:sldChg>
      <pc:sldChg chg="modSp add del mod">
        <pc:chgData name="Evangeliestek - Dieneke" userId="ae527662-b47e-49bd-a057-f63057a599f2" providerId="ADAL" clId="{89BB23F8-879E-4880-AE6E-BD23DD13EEF4}" dt="2021-02-01T14:13:45.155" v="3806" actId="47"/>
        <pc:sldMkLst>
          <pc:docMk/>
          <pc:sldMk cId="3720439729" sldId="347"/>
        </pc:sldMkLst>
        <pc:spChg chg="mod">
          <ac:chgData name="Evangeliestek - Dieneke" userId="ae527662-b47e-49bd-a057-f63057a599f2" providerId="ADAL" clId="{89BB23F8-879E-4880-AE6E-BD23DD13EEF4}" dt="2021-02-01T13:25:23.864" v="988" actId="20577"/>
          <ac:spMkLst>
            <pc:docMk/>
            <pc:sldMk cId="3720439729" sldId="34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89BB23F8-879E-4880-AE6E-BD23DD13EEF4}" dt="2021-02-01T13:24:46.137" v="811" actId="20577"/>
          <ac:spMkLst>
            <pc:docMk/>
            <pc:sldMk cId="3720439729" sldId="347"/>
            <ac:spMk id="11" creationId="{00000000-0000-0000-0000-000000000000}"/>
          </ac:spMkLst>
        </pc:spChg>
      </pc:sldChg>
      <pc:sldChg chg="modSp add del mod">
        <pc:chgData name="Evangeliestek - Dieneke" userId="ae527662-b47e-49bd-a057-f63057a599f2" providerId="ADAL" clId="{89BB23F8-879E-4880-AE6E-BD23DD13EEF4}" dt="2021-02-01T14:13:45.768" v="3807" actId="47"/>
        <pc:sldMkLst>
          <pc:docMk/>
          <pc:sldMk cId="918191854" sldId="348"/>
        </pc:sldMkLst>
        <pc:spChg chg="mod">
          <ac:chgData name="Evangeliestek - Dieneke" userId="ae527662-b47e-49bd-a057-f63057a599f2" providerId="ADAL" clId="{89BB23F8-879E-4880-AE6E-BD23DD13EEF4}" dt="2021-02-01T13:26:04.563" v="1129" actId="20577"/>
          <ac:spMkLst>
            <pc:docMk/>
            <pc:sldMk cId="918191854" sldId="348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89BB23F8-879E-4880-AE6E-BD23DD13EEF4}" dt="2021-02-01T13:25:36.474" v="992" actId="20577"/>
          <ac:spMkLst>
            <pc:docMk/>
            <pc:sldMk cId="918191854" sldId="348"/>
            <ac:spMk id="11" creationId="{00000000-0000-0000-0000-000000000000}"/>
          </ac:spMkLst>
        </pc:spChg>
      </pc:sldChg>
      <pc:sldChg chg="modSp add del mod">
        <pc:chgData name="Evangeliestek - Dieneke" userId="ae527662-b47e-49bd-a057-f63057a599f2" providerId="ADAL" clId="{89BB23F8-879E-4880-AE6E-BD23DD13EEF4}" dt="2021-02-01T14:13:46.285" v="3808" actId="47"/>
        <pc:sldMkLst>
          <pc:docMk/>
          <pc:sldMk cId="1848124219" sldId="349"/>
        </pc:sldMkLst>
        <pc:spChg chg="mod">
          <ac:chgData name="Evangeliestek - Dieneke" userId="ae527662-b47e-49bd-a057-f63057a599f2" providerId="ADAL" clId="{89BB23F8-879E-4880-AE6E-BD23DD13EEF4}" dt="2021-02-01T13:26:51.780" v="1286" actId="20577"/>
          <ac:spMkLst>
            <pc:docMk/>
            <pc:sldMk cId="1848124219" sldId="349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89BB23F8-879E-4880-AE6E-BD23DD13EEF4}" dt="2021-02-01T13:26:11.092" v="1132" actId="20577"/>
          <ac:spMkLst>
            <pc:docMk/>
            <pc:sldMk cId="1848124219" sldId="349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89BB23F8-879E-4880-AE6E-BD23DD13EEF4}" dt="2021-02-01T13:29:49.881" v="1647" actId="20577"/>
        <pc:sldMkLst>
          <pc:docMk/>
          <pc:sldMk cId="227509198" sldId="350"/>
        </pc:sldMkLst>
        <pc:spChg chg="mod">
          <ac:chgData name="Evangeliestek - Dieneke" userId="ae527662-b47e-49bd-a057-f63057a599f2" providerId="ADAL" clId="{89BB23F8-879E-4880-AE6E-BD23DD13EEF4}" dt="2021-02-01T13:29:49.881" v="1647" actId="20577"/>
          <ac:spMkLst>
            <pc:docMk/>
            <pc:sldMk cId="227509198" sldId="350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89BB23F8-879E-4880-AE6E-BD23DD13EEF4}" dt="2021-02-01T13:28:20.010" v="1519" actId="20577"/>
          <ac:spMkLst>
            <pc:docMk/>
            <pc:sldMk cId="227509198" sldId="350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89BB23F8-879E-4880-AE6E-BD23DD13EEF4}" dt="2021-02-01T13:32:49.207" v="1677"/>
        <pc:sldMkLst>
          <pc:docMk/>
          <pc:sldMk cId="378378421" sldId="351"/>
        </pc:sldMkLst>
        <pc:spChg chg="mod">
          <ac:chgData name="Evangeliestek - Dieneke" userId="ae527662-b47e-49bd-a057-f63057a599f2" providerId="ADAL" clId="{89BB23F8-879E-4880-AE6E-BD23DD13EEF4}" dt="2021-02-01T13:32:49.207" v="1677"/>
          <ac:spMkLst>
            <pc:docMk/>
            <pc:sldMk cId="378378421" sldId="351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89BB23F8-879E-4880-AE6E-BD23DD13EEF4}" dt="2021-02-01T13:32:40.734" v="1674" actId="20577"/>
          <ac:spMkLst>
            <pc:docMk/>
            <pc:sldMk cId="378378421" sldId="351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89BB23F8-879E-4880-AE6E-BD23DD13EEF4}" dt="2021-02-01T13:45:59.796" v="2737" actId="20577"/>
        <pc:sldMkLst>
          <pc:docMk/>
          <pc:sldMk cId="1496914333" sldId="352"/>
        </pc:sldMkLst>
        <pc:spChg chg="mod">
          <ac:chgData name="Evangeliestek - Dieneke" userId="ae527662-b47e-49bd-a057-f63057a599f2" providerId="ADAL" clId="{89BB23F8-879E-4880-AE6E-BD23DD13EEF4}" dt="2021-02-01T13:45:59.796" v="2737" actId="20577"/>
          <ac:spMkLst>
            <pc:docMk/>
            <pc:sldMk cId="1496914333" sldId="352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89BB23F8-879E-4880-AE6E-BD23DD13EEF4}" dt="2021-02-01T13:44:01.983" v="2409" actId="20577"/>
          <ac:spMkLst>
            <pc:docMk/>
            <pc:sldMk cId="1496914333" sldId="352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89BB23F8-879E-4880-AE6E-BD23DD13EEF4}" dt="2021-02-01T13:46:58.834" v="2942" actId="14100"/>
        <pc:sldMkLst>
          <pc:docMk/>
          <pc:sldMk cId="3613270180" sldId="353"/>
        </pc:sldMkLst>
        <pc:spChg chg="mod">
          <ac:chgData name="Evangeliestek - Dieneke" userId="ae527662-b47e-49bd-a057-f63057a599f2" providerId="ADAL" clId="{89BB23F8-879E-4880-AE6E-BD23DD13EEF4}" dt="2021-02-01T13:46:58.834" v="2942" actId="14100"/>
          <ac:spMkLst>
            <pc:docMk/>
            <pc:sldMk cId="3613270180" sldId="353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89BB23F8-879E-4880-AE6E-BD23DD13EEF4}" dt="2021-02-01T13:46:05.622" v="2740" actId="20577"/>
          <ac:spMkLst>
            <pc:docMk/>
            <pc:sldMk cId="3613270180" sldId="353"/>
            <ac:spMk id="11" creationId="{00000000-0000-0000-0000-000000000000}"/>
          </ac:spMkLst>
        </pc:spChg>
      </pc:sldChg>
      <pc:sldChg chg="modSp add del mod">
        <pc:chgData name="Evangeliestek - Dieneke" userId="ae527662-b47e-49bd-a057-f63057a599f2" providerId="ADAL" clId="{89BB23F8-879E-4880-AE6E-BD23DD13EEF4}" dt="2021-02-01T13:51:32.010" v="3510" actId="2696"/>
        <pc:sldMkLst>
          <pc:docMk/>
          <pc:sldMk cId="159579852" sldId="354"/>
        </pc:sldMkLst>
        <pc:spChg chg="mod">
          <ac:chgData name="Evangeliestek - Dieneke" userId="ae527662-b47e-49bd-a057-f63057a599f2" providerId="ADAL" clId="{89BB23F8-879E-4880-AE6E-BD23DD13EEF4}" dt="2021-02-01T13:51:18.898" v="3509" actId="20577"/>
          <ac:spMkLst>
            <pc:docMk/>
            <pc:sldMk cId="159579852" sldId="354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89BB23F8-879E-4880-AE6E-BD23DD13EEF4}" dt="2021-02-01T13:50:30.961" v="3299" actId="20577"/>
          <ac:spMkLst>
            <pc:docMk/>
            <pc:sldMk cId="159579852" sldId="354"/>
            <ac:spMk id="11" creationId="{00000000-0000-0000-0000-000000000000}"/>
          </ac:spMkLst>
        </pc:spChg>
      </pc:sldChg>
      <pc:sldMasterChg chg="setBg modSldLayout">
        <pc:chgData name="Evangeliestek - Dieneke" userId="ae527662-b47e-49bd-a057-f63057a599f2" providerId="ADAL" clId="{89BB23F8-879E-4880-AE6E-BD23DD13EEF4}" dt="2021-01-28T12:55:21.706" v="295"/>
        <pc:sldMasterMkLst>
          <pc:docMk/>
          <pc:sldMasterMk cId="1302711091" sldId="2147483684"/>
        </pc:sldMasterMkLst>
        <pc:sldLayoutChg chg="setBg">
          <pc:chgData name="Evangeliestek - Dieneke" userId="ae527662-b47e-49bd-a057-f63057a599f2" providerId="ADAL" clId="{89BB23F8-879E-4880-AE6E-BD23DD13EEF4}" dt="2021-01-28T12:55:21.706" v="295"/>
          <pc:sldLayoutMkLst>
            <pc:docMk/>
            <pc:sldMasterMk cId="1302711091" sldId="2147483684"/>
            <pc:sldLayoutMk cId="520480534" sldId="2147483685"/>
          </pc:sldLayoutMkLst>
        </pc:sldLayoutChg>
        <pc:sldLayoutChg chg="setBg">
          <pc:chgData name="Evangeliestek - Dieneke" userId="ae527662-b47e-49bd-a057-f63057a599f2" providerId="ADAL" clId="{89BB23F8-879E-4880-AE6E-BD23DD13EEF4}" dt="2021-01-28T12:55:21.706" v="295"/>
          <pc:sldLayoutMkLst>
            <pc:docMk/>
            <pc:sldMasterMk cId="1302711091" sldId="2147483684"/>
            <pc:sldLayoutMk cId="3023811019" sldId="2147483686"/>
          </pc:sldLayoutMkLst>
        </pc:sldLayoutChg>
        <pc:sldLayoutChg chg="setBg">
          <pc:chgData name="Evangeliestek - Dieneke" userId="ae527662-b47e-49bd-a057-f63057a599f2" providerId="ADAL" clId="{89BB23F8-879E-4880-AE6E-BD23DD13EEF4}" dt="2021-01-28T12:55:21.706" v="295"/>
          <pc:sldLayoutMkLst>
            <pc:docMk/>
            <pc:sldMasterMk cId="1302711091" sldId="2147483684"/>
            <pc:sldLayoutMk cId="1310863893" sldId="2147483687"/>
          </pc:sldLayoutMkLst>
        </pc:sldLayoutChg>
        <pc:sldLayoutChg chg="setBg">
          <pc:chgData name="Evangeliestek - Dieneke" userId="ae527662-b47e-49bd-a057-f63057a599f2" providerId="ADAL" clId="{89BB23F8-879E-4880-AE6E-BD23DD13EEF4}" dt="2021-01-28T12:55:21.706" v="295"/>
          <pc:sldLayoutMkLst>
            <pc:docMk/>
            <pc:sldMasterMk cId="1302711091" sldId="2147483684"/>
            <pc:sldLayoutMk cId="972830169" sldId="2147483688"/>
          </pc:sldLayoutMkLst>
        </pc:sldLayoutChg>
        <pc:sldLayoutChg chg="setBg">
          <pc:chgData name="Evangeliestek - Dieneke" userId="ae527662-b47e-49bd-a057-f63057a599f2" providerId="ADAL" clId="{89BB23F8-879E-4880-AE6E-BD23DD13EEF4}" dt="2021-01-28T12:55:21.706" v="295"/>
          <pc:sldLayoutMkLst>
            <pc:docMk/>
            <pc:sldMasterMk cId="1302711091" sldId="2147483684"/>
            <pc:sldLayoutMk cId="744892586" sldId="2147483689"/>
          </pc:sldLayoutMkLst>
        </pc:sldLayoutChg>
        <pc:sldLayoutChg chg="setBg">
          <pc:chgData name="Evangeliestek - Dieneke" userId="ae527662-b47e-49bd-a057-f63057a599f2" providerId="ADAL" clId="{89BB23F8-879E-4880-AE6E-BD23DD13EEF4}" dt="2021-01-28T12:55:21.706" v="295"/>
          <pc:sldLayoutMkLst>
            <pc:docMk/>
            <pc:sldMasterMk cId="1302711091" sldId="2147483684"/>
            <pc:sldLayoutMk cId="1052986680" sldId="2147483690"/>
          </pc:sldLayoutMkLst>
        </pc:sldLayoutChg>
        <pc:sldLayoutChg chg="setBg">
          <pc:chgData name="Evangeliestek - Dieneke" userId="ae527662-b47e-49bd-a057-f63057a599f2" providerId="ADAL" clId="{89BB23F8-879E-4880-AE6E-BD23DD13EEF4}" dt="2021-01-28T12:55:21.706" v="295"/>
          <pc:sldLayoutMkLst>
            <pc:docMk/>
            <pc:sldMasterMk cId="1302711091" sldId="2147483684"/>
            <pc:sldLayoutMk cId="2689097846" sldId="2147483691"/>
          </pc:sldLayoutMkLst>
        </pc:sldLayoutChg>
        <pc:sldLayoutChg chg="setBg">
          <pc:chgData name="Evangeliestek - Dieneke" userId="ae527662-b47e-49bd-a057-f63057a599f2" providerId="ADAL" clId="{89BB23F8-879E-4880-AE6E-BD23DD13EEF4}" dt="2021-01-28T12:55:21.706" v="295"/>
          <pc:sldLayoutMkLst>
            <pc:docMk/>
            <pc:sldMasterMk cId="1302711091" sldId="2147483684"/>
            <pc:sldLayoutMk cId="931270891" sldId="2147483692"/>
          </pc:sldLayoutMkLst>
        </pc:sldLayoutChg>
        <pc:sldLayoutChg chg="setBg">
          <pc:chgData name="Evangeliestek - Dieneke" userId="ae527662-b47e-49bd-a057-f63057a599f2" providerId="ADAL" clId="{89BB23F8-879E-4880-AE6E-BD23DD13EEF4}" dt="2021-01-28T12:55:21.706" v="295"/>
          <pc:sldLayoutMkLst>
            <pc:docMk/>
            <pc:sldMasterMk cId="1302711091" sldId="2147483684"/>
            <pc:sldLayoutMk cId="1386109794" sldId="2147483693"/>
          </pc:sldLayoutMkLst>
        </pc:sldLayoutChg>
        <pc:sldLayoutChg chg="setBg">
          <pc:chgData name="Evangeliestek - Dieneke" userId="ae527662-b47e-49bd-a057-f63057a599f2" providerId="ADAL" clId="{89BB23F8-879E-4880-AE6E-BD23DD13EEF4}" dt="2021-01-28T12:55:21.706" v="295"/>
          <pc:sldLayoutMkLst>
            <pc:docMk/>
            <pc:sldMasterMk cId="1302711091" sldId="2147483684"/>
            <pc:sldLayoutMk cId="3591534587" sldId="2147483694"/>
          </pc:sldLayoutMkLst>
        </pc:sldLayoutChg>
        <pc:sldLayoutChg chg="setBg">
          <pc:chgData name="Evangeliestek - Dieneke" userId="ae527662-b47e-49bd-a057-f63057a599f2" providerId="ADAL" clId="{89BB23F8-879E-4880-AE6E-BD23DD13EEF4}" dt="2021-01-28T12:55:21.706" v="295"/>
          <pc:sldLayoutMkLst>
            <pc:docMk/>
            <pc:sldMasterMk cId="1302711091" sldId="2147483684"/>
            <pc:sldLayoutMk cId="1958156319" sldId="2147483695"/>
          </pc:sldLayoutMkLst>
        </pc:sldLayoutChg>
      </pc:sldMasterChg>
    </pc:docChg>
  </pc:docChgLst>
  <pc:docChgLst>
    <pc:chgData name="Evangeliestek - Dieneke" userId="ae527662-b47e-49bd-a057-f63057a599f2" providerId="ADAL" clId="{21CCB542-E32D-40BB-8218-E674692F4838}"/>
    <pc:docChg chg="custSel addSld delSld modSld modMainMaster">
      <pc:chgData name="Evangeliestek - Dieneke" userId="ae527662-b47e-49bd-a057-f63057a599f2" providerId="ADAL" clId="{21CCB542-E32D-40BB-8218-E674692F4838}" dt="2020-01-29T18:14:44.289" v="1153" actId="47"/>
      <pc:docMkLst>
        <pc:docMk/>
      </pc:docMkLst>
      <pc:sldChg chg="delSp modSp setBg">
        <pc:chgData name="Evangeliestek - Dieneke" userId="ae527662-b47e-49bd-a057-f63057a599f2" providerId="ADAL" clId="{21CCB542-E32D-40BB-8218-E674692F4838}" dt="2020-01-29T13:43:35.058" v="12" actId="1076"/>
        <pc:sldMkLst>
          <pc:docMk/>
          <pc:sldMk cId="877397615" sldId="258"/>
        </pc:sldMkLst>
        <pc:spChg chg="mod">
          <ac:chgData name="Evangeliestek - Dieneke" userId="ae527662-b47e-49bd-a057-f63057a599f2" providerId="ADAL" clId="{21CCB542-E32D-40BB-8218-E674692F4838}" dt="2020-01-29T13:43:35.058" v="12" actId="1076"/>
          <ac:spMkLst>
            <pc:docMk/>
            <pc:sldMk cId="877397615" sldId="258"/>
            <ac:spMk id="5" creationId="{00000000-0000-0000-0000-000000000000}"/>
          </ac:spMkLst>
        </pc:spChg>
        <pc:picChg chg="del">
          <ac:chgData name="Evangeliestek - Dieneke" userId="ae527662-b47e-49bd-a057-f63057a599f2" providerId="ADAL" clId="{21CCB542-E32D-40BB-8218-E674692F4838}" dt="2020-01-29T13:43:31.623" v="11" actId="478"/>
          <ac:picMkLst>
            <pc:docMk/>
            <pc:sldMk cId="877397615" sldId="258"/>
            <ac:picMk id="7" creationId="{00000000-0000-0000-0000-000000000000}"/>
          </ac:picMkLst>
        </pc:picChg>
      </pc:sldChg>
      <pc:sldChg chg="modSp">
        <pc:chgData name="Evangeliestek - Dieneke" userId="ae527662-b47e-49bd-a057-f63057a599f2" providerId="ADAL" clId="{21CCB542-E32D-40BB-8218-E674692F4838}" dt="2020-01-29T13:57:56.313" v="28"/>
        <pc:sldMkLst>
          <pc:docMk/>
          <pc:sldMk cId="1840644504" sldId="259"/>
        </pc:sldMkLst>
        <pc:spChg chg="mod">
          <ac:chgData name="Evangeliestek - Dieneke" userId="ae527662-b47e-49bd-a057-f63057a599f2" providerId="ADAL" clId="{21CCB542-E32D-40BB-8218-E674692F4838}" dt="2020-01-29T13:57:56.313" v="28"/>
          <ac:spMkLst>
            <pc:docMk/>
            <pc:sldMk cId="1840644504" sldId="259"/>
            <ac:spMk id="7" creationId="{00000000-0000-0000-0000-000000000000}"/>
          </ac:spMkLst>
        </pc:spChg>
      </pc:sldChg>
      <pc:sldChg chg="modSp">
        <pc:chgData name="Evangeliestek - Dieneke" userId="ae527662-b47e-49bd-a057-f63057a599f2" providerId="ADAL" clId="{21CCB542-E32D-40BB-8218-E674692F4838}" dt="2020-01-29T13:58:30.720" v="41" actId="20577"/>
        <pc:sldMkLst>
          <pc:docMk/>
          <pc:sldMk cId="3923153888" sldId="263"/>
        </pc:sldMkLst>
        <pc:spChg chg="mod">
          <ac:chgData name="Evangeliestek - Dieneke" userId="ae527662-b47e-49bd-a057-f63057a599f2" providerId="ADAL" clId="{21CCB542-E32D-40BB-8218-E674692F4838}" dt="2020-01-29T13:58:24.914" v="38" actId="20577"/>
          <ac:spMkLst>
            <pc:docMk/>
            <pc:sldMk cId="3923153888" sldId="263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1CCB542-E32D-40BB-8218-E674692F4838}" dt="2020-01-29T13:58:30.720" v="41" actId="20577"/>
          <ac:spMkLst>
            <pc:docMk/>
            <pc:sldMk cId="3923153888" sldId="263"/>
            <ac:spMk id="11" creationId="{00000000-0000-0000-0000-000000000000}"/>
          </ac:spMkLst>
        </pc:spChg>
      </pc:sldChg>
      <pc:sldChg chg="modSp">
        <pc:chgData name="Evangeliestek - Dieneke" userId="ae527662-b47e-49bd-a057-f63057a599f2" providerId="ADAL" clId="{21CCB542-E32D-40BB-8218-E674692F4838}" dt="2020-01-29T13:59:55.742" v="65" actId="20577"/>
        <pc:sldMkLst>
          <pc:docMk/>
          <pc:sldMk cId="600316600" sldId="267"/>
        </pc:sldMkLst>
        <pc:spChg chg="mod">
          <ac:chgData name="Evangeliestek - Dieneke" userId="ae527662-b47e-49bd-a057-f63057a599f2" providerId="ADAL" clId="{21CCB542-E32D-40BB-8218-E674692F4838}" dt="2020-01-29T13:59:51.535" v="62" actId="14100"/>
          <ac:spMkLst>
            <pc:docMk/>
            <pc:sldMk cId="600316600" sldId="26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1CCB542-E32D-40BB-8218-E674692F4838}" dt="2020-01-29T13:59:55.742" v="65" actId="20577"/>
          <ac:spMkLst>
            <pc:docMk/>
            <pc:sldMk cId="600316600" sldId="267"/>
            <ac:spMk id="11" creationId="{00000000-0000-0000-0000-000000000000}"/>
          </ac:spMkLst>
        </pc:spChg>
      </pc:sldChg>
      <pc:sldChg chg="modSp">
        <pc:chgData name="Evangeliestek - Dieneke" userId="ae527662-b47e-49bd-a057-f63057a599f2" providerId="ADAL" clId="{21CCB542-E32D-40BB-8218-E674692F4838}" dt="2020-01-29T18:11:04.980" v="393" actId="20577"/>
        <pc:sldMkLst>
          <pc:docMk/>
          <pc:sldMk cId="4151047772" sldId="274"/>
        </pc:sldMkLst>
        <pc:spChg chg="mod">
          <ac:chgData name="Evangeliestek - Dieneke" userId="ae527662-b47e-49bd-a057-f63057a599f2" providerId="ADAL" clId="{21CCB542-E32D-40BB-8218-E674692F4838}" dt="2020-01-29T18:10:56.544" v="387" actId="20577"/>
          <ac:spMkLst>
            <pc:docMk/>
            <pc:sldMk cId="4151047772" sldId="274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1CCB542-E32D-40BB-8218-E674692F4838}" dt="2020-01-29T18:11:04.980" v="393" actId="20577"/>
          <ac:spMkLst>
            <pc:docMk/>
            <pc:sldMk cId="4151047772" sldId="274"/>
            <ac:spMk id="11" creationId="{00000000-0000-0000-0000-000000000000}"/>
          </ac:spMkLst>
        </pc:spChg>
      </pc:sldChg>
      <pc:sldChg chg="del">
        <pc:chgData name="Evangeliestek - Dieneke" userId="ae527662-b47e-49bd-a057-f63057a599f2" providerId="ADAL" clId="{21CCB542-E32D-40BB-8218-E674692F4838}" dt="2020-01-29T13:57:25.343" v="14" actId="47"/>
        <pc:sldMkLst>
          <pc:docMk/>
          <pc:sldMk cId="1440231063" sldId="275"/>
        </pc:sldMkLst>
      </pc:sldChg>
      <pc:sldChg chg="del">
        <pc:chgData name="Evangeliestek - Dieneke" userId="ae527662-b47e-49bd-a057-f63057a599f2" providerId="ADAL" clId="{21CCB542-E32D-40BB-8218-E674692F4838}" dt="2020-01-29T13:57:30.907" v="21" actId="47"/>
        <pc:sldMkLst>
          <pc:docMk/>
          <pc:sldMk cId="2431422349" sldId="276"/>
        </pc:sldMkLst>
      </pc:sldChg>
      <pc:sldChg chg="del">
        <pc:chgData name="Evangeliestek - Dieneke" userId="ae527662-b47e-49bd-a057-f63057a599f2" providerId="ADAL" clId="{21CCB542-E32D-40BB-8218-E674692F4838}" dt="2020-01-29T13:57:31.830" v="22" actId="47"/>
        <pc:sldMkLst>
          <pc:docMk/>
          <pc:sldMk cId="2431422349" sldId="277"/>
        </pc:sldMkLst>
      </pc:sldChg>
      <pc:sldChg chg="del">
        <pc:chgData name="Evangeliestek - Dieneke" userId="ae527662-b47e-49bd-a057-f63057a599f2" providerId="ADAL" clId="{21CCB542-E32D-40BB-8218-E674692F4838}" dt="2020-01-29T13:57:33.585" v="23" actId="47"/>
        <pc:sldMkLst>
          <pc:docMk/>
          <pc:sldMk cId="3832728891" sldId="278"/>
        </pc:sldMkLst>
      </pc:sldChg>
      <pc:sldChg chg="del">
        <pc:chgData name="Evangeliestek - Dieneke" userId="ae527662-b47e-49bd-a057-f63057a599f2" providerId="ADAL" clId="{21CCB542-E32D-40BB-8218-E674692F4838}" dt="2020-01-29T13:57:34.645" v="24" actId="47"/>
        <pc:sldMkLst>
          <pc:docMk/>
          <pc:sldMk cId="93821830" sldId="279"/>
        </pc:sldMkLst>
      </pc:sldChg>
      <pc:sldChg chg="del">
        <pc:chgData name="Evangeliestek - Dieneke" userId="ae527662-b47e-49bd-a057-f63057a599f2" providerId="ADAL" clId="{21CCB542-E32D-40BB-8218-E674692F4838}" dt="2020-01-29T13:57:35.748" v="25" actId="47"/>
        <pc:sldMkLst>
          <pc:docMk/>
          <pc:sldMk cId="3832728891" sldId="280"/>
        </pc:sldMkLst>
      </pc:sldChg>
      <pc:sldChg chg="del">
        <pc:chgData name="Evangeliestek - Dieneke" userId="ae527662-b47e-49bd-a057-f63057a599f2" providerId="ADAL" clId="{21CCB542-E32D-40BB-8218-E674692F4838}" dt="2020-01-29T13:57:37.122" v="26" actId="47"/>
        <pc:sldMkLst>
          <pc:docMk/>
          <pc:sldMk cId="93821830" sldId="281"/>
        </pc:sldMkLst>
      </pc:sldChg>
      <pc:sldChg chg="del">
        <pc:chgData name="Evangeliestek - Dieneke" userId="ae527662-b47e-49bd-a057-f63057a599f2" providerId="ADAL" clId="{21CCB542-E32D-40BB-8218-E674692F4838}" dt="2020-01-29T13:57:39.632" v="27" actId="47"/>
        <pc:sldMkLst>
          <pc:docMk/>
          <pc:sldMk cId="1953769469" sldId="282"/>
        </pc:sldMkLst>
      </pc:sldChg>
      <pc:sldChg chg="add">
        <pc:chgData name="Evangeliestek - Dieneke" userId="ae527662-b47e-49bd-a057-f63057a599f2" providerId="ADAL" clId="{21CCB542-E32D-40BB-8218-E674692F4838}" dt="2020-01-29T13:57:23.670" v="13"/>
        <pc:sldMkLst>
          <pc:docMk/>
          <pc:sldMk cId="641430400" sldId="283"/>
        </pc:sldMkLst>
      </pc:sldChg>
      <pc:sldChg chg="add del">
        <pc:chgData name="Evangeliestek - Dieneke" userId="ae527662-b47e-49bd-a057-f63057a599f2" providerId="ADAL" clId="{21CCB542-E32D-40BB-8218-E674692F4838}" dt="2020-01-29T13:57:29.095" v="18" actId="47"/>
        <pc:sldMkLst>
          <pc:docMk/>
          <pc:sldMk cId="2360978460" sldId="284"/>
        </pc:sldMkLst>
      </pc:sldChg>
      <pc:sldChg chg="add del">
        <pc:chgData name="Evangeliestek - Dieneke" userId="ae527662-b47e-49bd-a057-f63057a599f2" providerId="ADAL" clId="{21CCB542-E32D-40BB-8218-E674692F4838}" dt="2020-01-29T13:57:29.603" v="19" actId="47"/>
        <pc:sldMkLst>
          <pc:docMk/>
          <pc:sldMk cId="4176203296" sldId="285"/>
        </pc:sldMkLst>
      </pc:sldChg>
      <pc:sldChg chg="add del">
        <pc:chgData name="Evangeliestek - Dieneke" userId="ae527662-b47e-49bd-a057-f63057a599f2" providerId="ADAL" clId="{21CCB542-E32D-40BB-8218-E674692F4838}" dt="2020-01-29T13:57:30.183" v="20" actId="47"/>
        <pc:sldMkLst>
          <pc:docMk/>
          <pc:sldMk cId="4288144552" sldId="286"/>
        </pc:sldMkLst>
      </pc:sldChg>
      <pc:sldChg chg="add">
        <pc:chgData name="Evangeliestek - Dieneke" userId="ae527662-b47e-49bd-a057-f63057a599f2" providerId="ADAL" clId="{21CCB542-E32D-40BB-8218-E674692F4838}" dt="2020-01-29T13:57:23.670" v="13"/>
        <pc:sldMkLst>
          <pc:docMk/>
          <pc:sldMk cId="2612929831" sldId="287"/>
        </pc:sldMkLst>
      </pc:sldChg>
      <pc:sldChg chg="add">
        <pc:chgData name="Evangeliestek - Dieneke" userId="ae527662-b47e-49bd-a057-f63057a599f2" providerId="ADAL" clId="{21CCB542-E32D-40BB-8218-E674692F4838}" dt="2020-01-29T13:57:23.670" v="13"/>
        <pc:sldMkLst>
          <pc:docMk/>
          <pc:sldMk cId="1986370734" sldId="288"/>
        </pc:sldMkLst>
      </pc:sldChg>
      <pc:sldChg chg="add del">
        <pc:chgData name="Evangeliestek - Dieneke" userId="ae527662-b47e-49bd-a057-f63057a599f2" providerId="ADAL" clId="{21CCB542-E32D-40BB-8218-E674692F4838}" dt="2020-01-29T13:57:27.961" v="15" actId="47"/>
        <pc:sldMkLst>
          <pc:docMk/>
          <pc:sldMk cId="2206110106" sldId="289"/>
        </pc:sldMkLst>
      </pc:sldChg>
      <pc:sldChg chg="modSp add">
        <pc:chgData name="Evangeliestek - Dieneke" userId="ae527662-b47e-49bd-a057-f63057a599f2" providerId="ADAL" clId="{21CCB542-E32D-40BB-8218-E674692F4838}" dt="2020-01-29T13:58:58.396" v="59" actId="14100"/>
        <pc:sldMkLst>
          <pc:docMk/>
          <pc:sldMk cId="2493479904" sldId="289"/>
        </pc:sldMkLst>
        <pc:spChg chg="mod">
          <ac:chgData name="Evangeliestek - Dieneke" userId="ae527662-b47e-49bd-a057-f63057a599f2" providerId="ADAL" clId="{21CCB542-E32D-40BB-8218-E674692F4838}" dt="2020-01-29T13:58:58.396" v="59" actId="14100"/>
          <ac:spMkLst>
            <pc:docMk/>
            <pc:sldMk cId="2493479904" sldId="289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1CCB542-E32D-40BB-8218-E674692F4838}" dt="2020-01-29T13:58:36.676" v="46" actId="20577"/>
          <ac:spMkLst>
            <pc:docMk/>
            <pc:sldMk cId="2493479904" sldId="289"/>
            <ac:spMk id="11" creationId="{00000000-0000-0000-0000-000000000000}"/>
          </ac:spMkLst>
        </pc:spChg>
      </pc:sldChg>
      <pc:sldChg chg="add del">
        <pc:chgData name="Evangeliestek - Dieneke" userId="ae527662-b47e-49bd-a057-f63057a599f2" providerId="ADAL" clId="{21CCB542-E32D-40BB-8218-E674692F4838}" dt="2020-01-29T13:57:28.299" v="16" actId="47"/>
        <pc:sldMkLst>
          <pc:docMk/>
          <pc:sldMk cId="324281519" sldId="290"/>
        </pc:sldMkLst>
      </pc:sldChg>
      <pc:sldChg chg="modSp add">
        <pc:chgData name="Evangeliestek - Dieneke" userId="ae527662-b47e-49bd-a057-f63057a599f2" providerId="ADAL" clId="{21CCB542-E32D-40BB-8218-E674692F4838}" dt="2020-01-29T14:01:59.918" v="119"/>
        <pc:sldMkLst>
          <pc:docMk/>
          <pc:sldMk cId="378924168" sldId="290"/>
        </pc:sldMkLst>
        <pc:spChg chg="mod">
          <ac:chgData name="Evangeliestek - Dieneke" userId="ae527662-b47e-49bd-a057-f63057a599f2" providerId="ADAL" clId="{21CCB542-E32D-40BB-8218-E674692F4838}" dt="2020-01-29T14:01:59.918" v="119"/>
          <ac:spMkLst>
            <pc:docMk/>
            <pc:sldMk cId="378924168" sldId="290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1CCB542-E32D-40BB-8218-E674692F4838}" dt="2020-01-29T14:00:00.688" v="68" actId="20577"/>
          <ac:spMkLst>
            <pc:docMk/>
            <pc:sldMk cId="378924168" sldId="290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21CCB542-E32D-40BB-8218-E674692F4838}" dt="2020-01-29T14:01:55.424" v="118"/>
        <pc:sldMkLst>
          <pc:docMk/>
          <pc:sldMk cId="2129430605" sldId="291"/>
        </pc:sldMkLst>
        <pc:spChg chg="mod">
          <ac:chgData name="Evangeliestek - Dieneke" userId="ae527662-b47e-49bd-a057-f63057a599f2" providerId="ADAL" clId="{21CCB542-E32D-40BB-8218-E674692F4838}" dt="2020-01-29T14:01:55.424" v="118"/>
          <ac:spMkLst>
            <pc:docMk/>
            <pc:sldMk cId="2129430605" sldId="291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1CCB542-E32D-40BB-8218-E674692F4838}" dt="2020-01-29T14:00:24.951" v="75" actId="20577"/>
          <ac:spMkLst>
            <pc:docMk/>
            <pc:sldMk cId="2129430605" sldId="291"/>
            <ac:spMk id="11" creationId="{00000000-0000-0000-0000-000000000000}"/>
          </ac:spMkLst>
        </pc:spChg>
      </pc:sldChg>
      <pc:sldChg chg="add del">
        <pc:chgData name="Evangeliestek - Dieneke" userId="ae527662-b47e-49bd-a057-f63057a599f2" providerId="ADAL" clId="{21CCB542-E32D-40BB-8218-E674692F4838}" dt="2020-01-29T13:57:28.716" v="17" actId="47"/>
        <pc:sldMkLst>
          <pc:docMk/>
          <pc:sldMk cId="3562938715" sldId="291"/>
        </pc:sldMkLst>
      </pc:sldChg>
      <pc:sldChg chg="modSp add">
        <pc:chgData name="Evangeliestek - Dieneke" userId="ae527662-b47e-49bd-a057-f63057a599f2" providerId="ADAL" clId="{21CCB542-E32D-40BB-8218-E674692F4838}" dt="2020-01-29T14:01:50.009" v="117"/>
        <pc:sldMkLst>
          <pc:docMk/>
          <pc:sldMk cId="2874657022" sldId="292"/>
        </pc:sldMkLst>
        <pc:spChg chg="mod">
          <ac:chgData name="Evangeliestek - Dieneke" userId="ae527662-b47e-49bd-a057-f63057a599f2" providerId="ADAL" clId="{21CCB542-E32D-40BB-8218-E674692F4838}" dt="2020-01-29T14:01:50.009" v="117"/>
          <ac:spMkLst>
            <pc:docMk/>
            <pc:sldMk cId="2874657022" sldId="292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1CCB542-E32D-40BB-8218-E674692F4838}" dt="2020-01-29T14:00:48.691" v="82" actId="20577"/>
          <ac:spMkLst>
            <pc:docMk/>
            <pc:sldMk cId="2874657022" sldId="292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21CCB542-E32D-40BB-8218-E674692F4838}" dt="2020-01-29T14:01:45.007" v="116"/>
        <pc:sldMkLst>
          <pc:docMk/>
          <pc:sldMk cId="3251386010" sldId="293"/>
        </pc:sldMkLst>
        <pc:spChg chg="mod">
          <ac:chgData name="Evangeliestek - Dieneke" userId="ae527662-b47e-49bd-a057-f63057a599f2" providerId="ADAL" clId="{21CCB542-E32D-40BB-8218-E674692F4838}" dt="2020-01-29T14:01:45.007" v="116"/>
          <ac:spMkLst>
            <pc:docMk/>
            <pc:sldMk cId="3251386010" sldId="293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1CCB542-E32D-40BB-8218-E674692F4838}" dt="2020-01-29T14:00:53.504" v="84" actId="20577"/>
          <ac:spMkLst>
            <pc:docMk/>
            <pc:sldMk cId="3251386010" sldId="293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21CCB542-E32D-40BB-8218-E674692F4838}" dt="2020-01-29T14:01:36.168" v="115" actId="20577"/>
        <pc:sldMkLst>
          <pc:docMk/>
          <pc:sldMk cId="1403379731" sldId="294"/>
        </pc:sldMkLst>
        <pc:spChg chg="mod">
          <ac:chgData name="Evangeliestek - Dieneke" userId="ae527662-b47e-49bd-a057-f63057a599f2" providerId="ADAL" clId="{21CCB542-E32D-40BB-8218-E674692F4838}" dt="2020-01-29T14:01:36.168" v="115" actId="20577"/>
          <ac:spMkLst>
            <pc:docMk/>
            <pc:sldMk cId="1403379731" sldId="294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1CCB542-E32D-40BB-8218-E674692F4838}" dt="2020-01-29T14:01:09.490" v="89" actId="20577"/>
          <ac:spMkLst>
            <pc:docMk/>
            <pc:sldMk cId="1403379731" sldId="294"/>
            <ac:spMk id="11" creationId="{00000000-0000-0000-0000-000000000000}"/>
          </ac:spMkLst>
        </pc:spChg>
      </pc:sldChg>
      <pc:sldChg chg="add">
        <pc:chgData name="Evangeliestek - Dieneke" userId="ae527662-b47e-49bd-a057-f63057a599f2" providerId="ADAL" clId="{21CCB542-E32D-40BB-8218-E674692F4838}" dt="2020-01-29T14:00:43.577" v="80"/>
        <pc:sldMkLst>
          <pc:docMk/>
          <pc:sldMk cId="997986589" sldId="295"/>
        </pc:sldMkLst>
      </pc:sldChg>
      <pc:sldChg chg="addSp delSp modSp add">
        <pc:chgData name="Evangeliestek - Dieneke" userId="ae527662-b47e-49bd-a057-f63057a599f2" providerId="ADAL" clId="{21CCB542-E32D-40BB-8218-E674692F4838}" dt="2020-01-29T18:12:33.776" v="681"/>
        <pc:sldMkLst>
          <pc:docMk/>
          <pc:sldMk cId="3717488728" sldId="296"/>
        </pc:sldMkLst>
        <pc:spChg chg="add del">
          <ac:chgData name="Evangeliestek - Dieneke" userId="ae527662-b47e-49bd-a057-f63057a599f2" providerId="ADAL" clId="{21CCB542-E32D-40BB-8218-E674692F4838}" dt="2020-01-29T18:12:33.776" v="681"/>
          <ac:spMkLst>
            <pc:docMk/>
            <pc:sldMk cId="3717488728" sldId="296"/>
            <ac:spMk id="4" creationId="{4600685D-60F6-45D1-998E-8F10A8A2A15A}"/>
          </ac:spMkLst>
        </pc:spChg>
        <pc:spChg chg="mod">
          <ac:chgData name="Evangeliestek - Dieneke" userId="ae527662-b47e-49bd-a057-f63057a599f2" providerId="ADAL" clId="{21CCB542-E32D-40BB-8218-E674692F4838}" dt="2020-01-29T18:12:30.019" v="679" actId="14100"/>
          <ac:spMkLst>
            <pc:docMk/>
            <pc:sldMk cId="3717488728" sldId="296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1CCB542-E32D-40BB-8218-E674692F4838}" dt="2020-01-29T18:11:09.376" v="396" actId="20577"/>
          <ac:spMkLst>
            <pc:docMk/>
            <pc:sldMk cId="3717488728" sldId="296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21CCB542-E32D-40BB-8218-E674692F4838}" dt="2020-01-29T18:13:59.634" v="1015" actId="20577"/>
        <pc:sldMkLst>
          <pc:docMk/>
          <pc:sldMk cId="1937990332" sldId="297"/>
        </pc:sldMkLst>
        <pc:spChg chg="mod">
          <ac:chgData name="Evangeliestek - Dieneke" userId="ae527662-b47e-49bd-a057-f63057a599f2" providerId="ADAL" clId="{21CCB542-E32D-40BB-8218-E674692F4838}" dt="2020-01-29T18:13:59.634" v="1015" actId="20577"/>
          <ac:spMkLst>
            <pc:docMk/>
            <pc:sldMk cId="1937990332" sldId="29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1CCB542-E32D-40BB-8218-E674692F4838}" dt="2020-01-29T18:12:39.339" v="684" actId="20577"/>
          <ac:spMkLst>
            <pc:docMk/>
            <pc:sldMk cId="1937990332" sldId="297"/>
            <ac:spMk id="11" creationId="{00000000-0000-0000-0000-000000000000}"/>
          </ac:spMkLst>
        </pc:spChg>
      </pc:sldChg>
      <pc:sldChg chg="modSp add del">
        <pc:chgData name="Evangeliestek - Dieneke" userId="ae527662-b47e-49bd-a057-f63057a599f2" providerId="ADAL" clId="{21CCB542-E32D-40BB-8218-E674692F4838}" dt="2020-01-29T18:14:44.289" v="1153" actId="47"/>
        <pc:sldMkLst>
          <pc:docMk/>
          <pc:sldMk cId="2654647957" sldId="298"/>
        </pc:sldMkLst>
        <pc:spChg chg="mod">
          <ac:chgData name="Evangeliestek - Dieneke" userId="ae527662-b47e-49bd-a057-f63057a599f2" providerId="ADAL" clId="{21CCB542-E32D-40BB-8218-E674692F4838}" dt="2020-01-29T18:14:34.381" v="1152" actId="14100"/>
          <ac:spMkLst>
            <pc:docMk/>
            <pc:sldMk cId="2654647957" sldId="298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21CCB542-E32D-40BB-8218-E674692F4838}" dt="2020-01-29T18:14:05.585" v="1018" actId="20577"/>
          <ac:spMkLst>
            <pc:docMk/>
            <pc:sldMk cId="2654647957" sldId="298"/>
            <ac:spMk id="11" creationId="{00000000-0000-0000-0000-000000000000}"/>
          </ac:spMkLst>
        </pc:spChg>
      </pc:sldChg>
      <pc:sldMasterChg chg="setBg modSldLayout">
        <pc:chgData name="Evangeliestek - Dieneke" userId="ae527662-b47e-49bd-a057-f63057a599f2" providerId="ADAL" clId="{21CCB542-E32D-40BB-8218-E674692F4838}" dt="2020-01-29T13:07:47.930" v="2"/>
        <pc:sldMasterMkLst>
          <pc:docMk/>
          <pc:sldMasterMk cId="1302711091" sldId="2147483684"/>
        </pc:sldMasterMkLst>
        <pc:sldLayoutChg chg="setBg">
          <pc:chgData name="Evangeliestek - Dieneke" userId="ae527662-b47e-49bd-a057-f63057a599f2" providerId="ADAL" clId="{21CCB542-E32D-40BB-8218-E674692F4838}" dt="2020-01-29T13:07:47.930" v="2"/>
          <pc:sldLayoutMkLst>
            <pc:docMk/>
            <pc:sldMasterMk cId="1302711091" sldId="2147483684"/>
            <pc:sldLayoutMk cId="520480534" sldId="2147483685"/>
          </pc:sldLayoutMkLst>
        </pc:sldLayoutChg>
        <pc:sldLayoutChg chg="setBg">
          <pc:chgData name="Evangeliestek - Dieneke" userId="ae527662-b47e-49bd-a057-f63057a599f2" providerId="ADAL" clId="{21CCB542-E32D-40BB-8218-E674692F4838}" dt="2020-01-29T13:07:47.930" v="2"/>
          <pc:sldLayoutMkLst>
            <pc:docMk/>
            <pc:sldMasterMk cId="1302711091" sldId="2147483684"/>
            <pc:sldLayoutMk cId="3023811019" sldId="2147483686"/>
          </pc:sldLayoutMkLst>
        </pc:sldLayoutChg>
        <pc:sldLayoutChg chg="setBg">
          <pc:chgData name="Evangeliestek - Dieneke" userId="ae527662-b47e-49bd-a057-f63057a599f2" providerId="ADAL" clId="{21CCB542-E32D-40BB-8218-E674692F4838}" dt="2020-01-29T13:07:47.930" v="2"/>
          <pc:sldLayoutMkLst>
            <pc:docMk/>
            <pc:sldMasterMk cId="1302711091" sldId="2147483684"/>
            <pc:sldLayoutMk cId="1310863893" sldId="2147483687"/>
          </pc:sldLayoutMkLst>
        </pc:sldLayoutChg>
        <pc:sldLayoutChg chg="setBg">
          <pc:chgData name="Evangeliestek - Dieneke" userId="ae527662-b47e-49bd-a057-f63057a599f2" providerId="ADAL" clId="{21CCB542-E32D-40BB-8218-E674692F4838}" dt="2020-01-29T13:07:47.930" v="2"/>
          <pc:sldLayoutMkLst>
            <pc:docMk/>
            <pc:sldMasterMk cId="1302711091" sldId="2147483684"/>
            <pc:sldLayoutMk cId="972830169" sldId="2147483688"/>
          </pc:sldLayoutMkLst>
        </pc:sldLayoutChg>
        <pc:sldLayoutChg chg="setBg">
          <pc:chgData name="Evangeliestek - Dieneke" userId="ae527662-b47e-49bd-a057-f63057a599f2" providerId="ADAL" clId="{21CCB542-E32D-40BB-8218-E674692F4838}" dt="2020-01-29T13:07:47.930" v="2"/>
          <pc:sldLayoutMkLst>
            <pc:docMk/>
            <pc:sldMasterMk cId="1302711091" sldId="2147483684"/>
            <pc:sldLayoutMk cId="744892586" sldId="2147483689"/>
          </pc:sldLayoutMkLst>
        </pc:sldLayoutChg>
        <pc:sldLayoutChg chg="setBg">
          <pc:chgData name="Evangeliestek - Dieneke" userId="ae527662-b47e-49bd-a057-f63057a599f2" providerId="ADAL" clId="{21CCB542-E32D-40BB-8218-E674692F4838}" dt="2020-01-29T13:07:47.930" v="2"/>
          <pc:sldLayoutMkLst>
            <pc:docMk/>
            <pc:sldMasterMk cId="1302711091" sldId="2147483684"/>
            <pc:sldLayoutMk cId="1052986680" sldId="2147483690"/>
          </pc:sldLayoutMkLst>
        </pc:sldLayoutChg>
        <pc:sldLayoutChg chg="setBg">
          <pc:chgData name="Evangeliestek - Dieneke" userId="ae527662-b47e-49bd-a057-f63057a599f2" providerId="ADAL" clId="{21CCB542-E32D-40BB-8218-E674692F4838}" dt="2020-01-29T13:07:47.930" v="2"/>
          <pc:sldLayoutMkLst>
            <pc:docMk/>
            <pc:sldMasterMk cId="1302711091" sldId="2147483684"/>
            <pc:sldLayoutMk cId="2689097846" sldId="2147483691"/>
          </pc:sldLayoutMkLst>
        </pc:sldLayoutChg>
        <pc:sldLayoutChg chg="setBg">
          <pc:chgData name="Evangeliestek - Dieneke" userId="ae527662-b47e-49bd-a057-f63057a599f2" providerId="ADAL" clId="{21CCB542-E32D-40BB-8218-E674692F4838}" dt="2020-01-29T13:07:47.930" v="2"/>
          <pc:sldLayoutMkLst>
            <pc:docMk/>
            <pc:sldMasterMk cId="1302711091" sldId="2147483684"/>
            <pc:sldLayoutMk cId="931270891" sldId="2147483692"/>
          </pc:sldLayoutMkLst>
        </pc:sldLayoutChg>
        <pc:sldLayoutChg chg="setBg">
          <pc:chgData name="Evangeliestek - Dieneke" userId="ae527662-b47e-49bd-a057-f63057a599f2" providerId="ADAL" clId="{21CCB542-E32D-40BB-8218-E674692F4838}" dt="2020-01-29T13:07:47.930" v="2"/>
          <pc:sldLayoutMkLst>
            <pc:docMk/>
            <pc:sldMasterMk cId="1302711091" sldId="2147483684"/>
            <pc:sldLayoutMk cId="1386109794" sldId="2147483693"/>
          </pc:sldLayoutMkLst>
        </pc:sldLayoutChg>
        <pc:sldLayoutChg chg="setBg">
          <pc:chgData name="Evangeliestek - Dieneke" userId="ae527662-b47e-49bd-a057-f63057a599f2" providerId="ADAL" clId="{21CCB542-E32D-40BB-8218-E674692F4838}" dt="2020-01-29T13:07:47.930" v="2"/>
          <pc:sldLayoutMkLst>
            <pc:docMk/>
            <pc:sldMasterMk cId="1302711091" sldId="2147483684"/>
            <pc:sldLayoutMk cId="3591534587" sldId="2147483694"/>
          </pc:sldLayoutMkLst>
        </pc:sldLayoutChg>
        <pc:sldLayoutChg chg="setBg">
          <pc:chgData name="Evangeliestek - Dieneke" userId="ae527662-b47e-49bd-a057-f63057a599f2" providerId="ADAL" clId="{21CCB542-E32D-40BB-8218-E674692F4838}" dt="2020-01-29T13:07:47.930" v="2"/>
          <pc:sldLayoutMkLst>
            <pc:docMk/>
            <pc:sldMasterMk cId="1302711091" sldId="2147483684"/>
            <pc:sldLayoutMk cId="1958156319" sldId="214748369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F3C33-B9C4-46D0-94BD-BD4C47A50820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78062-175A-4EA4-A6BB-DF4A3CA95A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499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A1F52-2F53-4CCE-853C-E71DBDB02A07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5BCFD-53FA-4764-B6A0-BC4297E548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1128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8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153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815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3811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086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283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489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298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909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1270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610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23BE6-DEDE-4DF6-848E-35EE88B50102}" type="datetimeFigureOut">
              <a:rPr lang="nl-NL" smtClean="0"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71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470025"/>
          </a:xfr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>
            <a:normAutofit/>
          </a:bodyPr>
          <a:lstStyle/>
          <a:p>
            <a:r>
              <a:rPr lang="nl-NL" sz="4000" b="1" dirty="0">
                <a:solidFill>
                  <a:schemeClr val="accent3"/>
                </a:solidFill>
              </a:rPr>
              <a:t>Liederen |Bijbelteksten </a:t>
            </a:r>
            <a:br>
              <a:rPr lang="nl-NL" sz="4000" b="1" dirty="0">
                <a:solidFill>
                  <a:schemeClr val="accent3"/>
                </a:solidFill>
              </a:rPr>
            </a:br>
            <a:r>
              <a:rPr lang="nl-NL" sz="4000" b="1" dirty="0">
                <a:solidFill>
                  <a:schemeClr val="accent3"/>
                </a:solidFill>
              </a:rPr>
              <a:t>Kernboodschap</a:t>
            </a:r>
          </a:p>
        </p:txBody>
      </p:sp>
      <p:sp>
        <p:nvSpPr>
          <p:cNvPr id="5" name="Ondertitel 2"/>
          <p:cNvSpPr>
            <a:spLocks noGrp="1"/>
          </p:cNvSpPr>
          <p:nvPr>
            <p:ph type="subTitle" idx="1"/>
          </p:nvPr>
        </p:nvSpPr>
        <p:spPr>
          <a:xfrm>
            <a:off x="685800" y="2492896"/>
            <a:ext cx="7632848" cy="1224136"/>
          </a:xfrm>
        </p:spPr>
        <p:txBody>
          <a:bodyPr>
            <a:normAutofit fontScale="70000" lnSpcReduction="20000"/>
          </a:bodyPr>
          <a:lstStyle/>
          <a:p>
            <a:r>
              <a:rPr lang="nl-NL" sz="7000" dirty="0">
                <a:solidFill>
                  <a:schemeClr val="bg1"/>
                </a:solidFill>
              </a:rPr>
              <a:t>Op ontdekking!</a:t>
            </a:r>
          </a:p>
          <a:p>
            <a:r>
              <a:rPr lang="nl-NL" sz="4000" dirty="0">
                <a:solidFill>
                  <a:schemeClr val="bg1"/>
                </a:solidFill>
              </a:rPr>
              <a:t>Dag 1: Petrus wordt geroepen</a:t>
            </a:r>
          </a:p>
        </p:txBody>
      </p:sp>
    </p:spTree>
    <p:extLst>
      <p:ext uri="{BB962C8B-B14F-4D97-AF65-F5344CB8AC3E}">
        <p14:creationId xmlns:p14="http://schemas.microsoft.com/office/powerpoint/2010/main" val="877397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1412776"/>
            <a:ext cx="8640960" cy="288032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De vissers op het mee, zij visten tevergeefs;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de dag kwam al inzicht, de netten bleven leeg.</a:t>
            </a:r>
            <a:br>
              <a:rPr lang="nl-NL" sz="2800" dirty="0">
                <a:solidFill>
                  <a:schemeClr val="accent3"/>
                </a:solidFill>
              </a:rPr>
            </a:b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De dag kwam al in zicht, maar iemand op het strand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riep: gooi de netten uit, vis aan de rechterkant!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De vissers op het meer #1	</a:t>
            </a:r>
          </a:p>
        </p:txBody>
      </p:sp>
    </p:spTree>
    <p:extLst>
      <p:ext uri="{BB962C8B-B14F-4D97-AF65-F5344CB8AC3E}">
        <p14:creationId xmlns:p14="http://schemas.microsoft.com/office/powerpoint/2010/main" val="2493479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1412776"/>
            <a:ext cx="8640960" cy="288032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De netten stroomden vol, net als die </a:t>
            </a:r>
            <a:r>
              <a:rPr lang="nl-NL" sz="2800" dirty="0" err="1">
                <a:solidFill>
                  <a:schemeClr val="accent3"/>
                </a:solidFill>
              </a:rPr>
              <a:t>and’re</a:t>
            </a:r>
            <a:r>
              <a:rPr lang="nl-NL" sz="2800" dirty="0">
                <a:solidFill>
                  <a:schemeClr val="accent3"/>
                </a:solidFill>
              </a:rPr>
              <a:t> keer.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Johannes riep het uit: ‘t Is Jezus! ‘t Is de Heer!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De vissers op het meer #2	</a:t>
            </a:r>
          </a:p>
        </p:txBody>
      </p:sp>
    </p:spTree>
    <p:extLst>
      <p:ext uri="{BB962C8B-B14F-4D97-AF65-F5344CB8AC3E}">
        <p14:creationId xmlns:p14="http://schemas.microsoft.com/office/powerpoint/2010/main" val="227509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1412776"/>
            <a:ext cx="8640960" cy="360040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400" dirty="0">
                <a:solidFill>
                  <a:schemeClr val="accent3"/>
                </a:solidFill>
              </a:rPr>
              <a:t>‘k Stel mijn vertrouwen op de Heer’ mijn God.</a:t>
            </a:r>
          </a:p>
          <a:p>
            <a:pPr algn="l"/>
            <a:r>
              <a:rPr lang="nl-NL" sz="2400" dirty="0">
                <a:solidFill>
                  <a:schemeClr val="accent3"/>
                </a:solidFill>
              </a:rPr>
              <a:t>Want in Zijn hand ligt heel mijn levenslot.</a:t>
            </a:r>
          </a:p>
          <a:p>
            <a:pPr algn="l"/>
            <a:r>
              <a:rPr lang="nl-NL" sz="2400" dirty="0">
                <a:solidFill>
                  <a:schemeClr val="accent3"/>
                </a:solidFill>
              </a:rPr>
              <a:t>Hem heb ik lief, Zijn vrede woont in mij.</a:t>
            </a:r>
          </a:p>
          <a:p>
            <a:pPr algn="l"/>
            <a:r>
              <a:rPr lang="nl-NL" sz="2400" dirty="0">
                <a:solidFill>
                  <a:schemeClr val="accent3"/>
                </a:solidFill>
              </a:rPr>
              <a:t>‘k Zie naar Hem op en ‘k weet Hij is mij steeds nabij.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‘k Stel mijn vertrouwen</a:t>
            </a:r>
          </a:p>
        </p:txBody>
      </p:sp>
    </p:spTree>
    <p:extLst>
      <p:ext uri="{BB962C8B-B14F-4D97-AF65-F5344CB8AC3E}">
        <p14:creationId xmlns:p14="http://schemas.microsoft.com/office/powerpoint/2010/main" val="600316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1412776"/>
            <a:ext cx="8640960" cy="360040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400" dirty="0">
                <a:solidFill>
                  <a:schemeClr val="accent3"/>
                </a:solidFill>
              </a:rPr>
              <a:t>Vertel het aan de mensen</a:t>
            </a:r>
          </a:p>
          <a:p>
            <a:pPr algn="l"/>
            <a:r>
              <a:rPr lang="nl-NL" sz="2400" dirty="0">
                <a:solidFill>
                  <a:schemeClr val="accent3"/>
                </a:solidFill>
              </a:rPr>
              <a:t>Wie liefde heeft - Jezus!</a:t>
            </a:r>
          </a:p>
          <a:p>
            <a:pPr algn="l"/>
            <a:r>
              <a:rPr lang="nl-NL" sz="2400" dirty="0">
                <a:solidFill>
                  <a:schemeClr val="accent3"/>
                </a:solidFill>
              </a:rPr>
              <a:t>Vertel het aan de mensen </a:t>
            </a:r>
          </a:p>
          <a:p>
            <a:pPr algn="l"/>
            <a:r>
              <a:rPr lang="nl-NL" sz="2400" dirty="0">
                <a:solidFill>
                  <a:schemeClr val="accent3"/>
                </a:solidFill>
              </a:rPr>
              <a:t>Wie vrede geeft - Jezus!</a:t>
            </a:r>
          </a:p>
          <a:p>
            <a:pPr algn="l"/>
            <a:r>
              <a:rPr lang="nl-NL" sz="2400" dirty="0">
                <a:solidFill>
                  <a:schemeClr val="accent3"/>
                </a:solidFill>
              </a:rPr>
              <a:t>Vertel het aan de mensen</a:t>
            </a:r>
          </a:p>
          <a:p>
            <a:pPr algn="l"/>
            <a:r>
              <a:rPr lang="nl-NL" sz="2400" dirty="0">
                <a:solidFill>
                  <a:schemeClr val="accent3"/>
                </a:solidFill>
              </a:rPr>
              <a:t>Dat Jezus leeft</a:t>
            </a:r>
          </a:p>
          <a:p>
            <a:pPr algn="l"/>
            <a:r>
              <a:rPr lang="nl-NL" sz="2400" dirty="0">
                <a:solidFill>
                  <a:schemeClr val="accent3"/>
                </a:solidFill>
              </a:rPr>
              <a:t>Vertel het aan de mensen</a:t>
            </a:r>
          </a:p>
          <a:p>
            <a:pPr algn="l"/>
            <a:endParaRPr lang="nl-NL" sz="2400" dirty="0">
              <a:solidFill>
                <a:schemeClr val="accent3"/>
              </a:solidFill>
            </a:endParaRPr>
          </a:p>
          <a:p>
            <a:pPr algn="l"/>
            <a:endParaRPr lang="nl-NL" sz="2400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Vertel het aan de mensen #1</a:t>
            </a:r>
          </a:p>
        </p:txBody>
      </p:sp>
    </p:spTree>
    <p:extLst>
      <p:ext uri="{BB962C8B-B14F-4D97-AF65-F5344CB8AC3E}">
        <p14:creationId xmlns:p14="http://schemas.microsoft.com/office/powerpoint/2010/main" val="378924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1412776"/>
            <a:ext cx="8640960" cy="360040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400" dirty="0">
                <a:solidFill>
                  <a:schemeClr val="accent3"/>
                </a:solidFill>
              </a:rPr>
              <a:t>Want iedereen moet weten </a:t>
            </a:r>
          </a:p>
          <a:p>
            <a:pPr algn="l"/>
            <a:r>
              <a:rPr lang="nl-NL" sz="2400" dirty="0">
                <a:solidFill>
                  <a:schemeClr val="accent3"/>
                </a:solidFill>
              </a:rPr>
              <a:t>Wie liefde heeft - Jezus!</a:t>
            </a:r>
          </a:p>
          <a:p>
            <a:pPr algn="l"/>
            <a:r>
              <a:rPr lang="nl-NL" sz="2400" dirty="0">
                <a:solidFill>
                  <a:schemeClr val="accent3"/>
                </a:solidFill>
              </a:rPr>
              <a:t>Want iedereen moet weten </a:t>
            </a:r>
          </a:p>
          <a:p>
            <a:pPr algn="l"/>
            <a:r>
              <a:rPr lang="nl-NL" sz="2400" dirty="0">
                <a:solidFill>
                  <a:schemeClr val="accent3"/>
                </a:solidFill>
              </a:rPr>
              <a:t>Wie vrede geeft - Jezus!</a:t>
            </a:r>
          </a:p>
          <a:p>
            <a:pPr algn="l"/>
            <a:r>
              <a:rPr lang="nl-NL" sz="2400" dirty="0">
                <a:solidFill>
                  <a:schemeClr val="accent3"/>
                </a:solidFill>
              </a:rPr>
              <a:t>Want iedereen moet weten</a:t>
            </a:r>
          </a:p>
          <a:p>
            <a:pPr algn="l"/>
            <a:r>
              <a:rPr lang="nl-NL" sz="2400" dirty="0">
                <a:solidFill>
                  <a:schemeClr val="accent3"/>
                </a:solidFill>
              </a:rPr>
              <a:t>Dat Jezus leeft</a:t>
            </a:r>
          </a:p>
          <a:p>
            <a:pPr algn="l"/>
            <a:r>
              <a:rPr lang="nl-NL" sz="2400" dirty="0">
                <a:solidFill>
                  <a:schemeClr val="accent3"/>
                </a:solidFill>
              </a:rPr>
              <a:t>Iedereen moet weten</a:t>
            </a:r>
          </a:p>
          <a:p>
            <a:pPr algn="l"/>
            <a:endParaRPr lang="nl-NL" sz="2400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Vertel het aan de mensen #2</a:t>
            </a:r>
          </a:p>
        </p:txBody>
      </p:sp>
    </p:spTree>
    <p:extLst>
      <p:ext uri="{BB962C8B-B14F-4D97-AF65-F5344CB8AC3E}">
        <p14:creationId xmlns:p14="http://schemas.microsoft.com/office/powerpoint/2010/main" val="378378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1412776"/>
            <a:ext cx="8640960" cy="468052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400" dirty="0">
                <a:solidFill>
                  <a:schemeClr val="accent3"/>
                </a:solidFill>
              </a:rPr>
              <a:t>Er is een weg, door God gegeven;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er is een weg naar eeuwig leven: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Jezus is de weg. Jezus is de weg.</a:t>
            </a:r>
          </a:p>
          <a:p>
            <a:pPr algn="l"/>
            <a:endParaRPr lang="nl-NL" sz="2400" dirty="0">
              <a:solidFill>
                <a:schemeClr val="accent3"/>
              </a:solidFill>
            </a:endParaRPr>
          </a:p>
          <a:p>
            <a:pPr algn="l"/>
            <a:r>
              <a:rPr lang="nl-NL" sz="2400" dirty="0">
                <a:solidFill>
                  <a:schemeClr val="accent3"/>
                </a:solidFill>
              </a:rPr>
              <a:t>Er is een weg aan ons gegeven;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er is een weg naar zalig leven: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Jezus is de weg. Jezus is de weg.</a:t>
            </a:r>
            <a:br>
              <a:rPr lang="nl-NL" sz="2400" dirty="0">
                <a:solidFill>
                  <a:schemeClr val="accent3"/>
                </a:solidFill>
              </a:rPr>
            </a:b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Er is een weg goed aangegeven;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er is een weg naar hemels leven: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Jezus is de weg. Jezus is de weg.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Er is een weg</a:t>
            </a:r>
          </a:p>
        </p:txBody>
      </p:sp>
    </p:spTree>
    <p:extLst>
      <p:ext uri="{BB962C8B-B14F-4D97-AF65-F5344CB8AC3E}">
        <p14:creationId xmlns:p14="http://schemas.microsoft.com/office/powerpoint/2010/main" val="2129430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1412776"/>
            <a:ext cx="8640960" cy="4464496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400" dirty="0">
                <a:solidFill>
                  <a:schemeClr val="accent3"/>
                </a:solidFill>
              </a:rPr>
              <a:t>De vissers visten heel de nacht, 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geen vangst werd aan de wal gebracht, 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de netten bleven leeg.</a:t>
            </a:r>
            <a:br>
              <a:rPr lang="nl-NL" sz="2400" dirty="0">
                <a:solidFill>
                  <a:schemeClr val="accent3"/>
                </a:solidFill>
              </a:rPr>
            </a:b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Toen gaf de Meester het bevel: 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vaar naar het diepe water snel, 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werp daar je netten uit.</a:t>
            </a:r>
            <a:br>
              <a:rPr lang="nl-NL" sz="2400" dirty="0">
                <a:solidFill>
                  <a:schemeClr val="accent3"/>
                </a:solidFill>
              </a:rPr>
            </a:b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En Simon sprak: het is vergeefs, 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maar omdat U ‘t bevolen heeft, 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zal ik gehoorzaam gaan.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De vissers visten heel de nacht #1</a:t>
            </a:r>
          </a:p>
        </p:txBody>
      </p:sp>
    </p:spTree>
    <p:extLst>
      <p:ext uri="{BB962C8B-B14F-4D97-AF65-F5344CB8AC3E}">
        <p14:creationId xmlns:p14="http://schemas.microsoft.com/office/powerpoint/2010/main" val="28746570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1412776"/>
            <a:ext cx="8640960" cy="4464496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400" dirty="0">
                <a:solidFill>
                  <a:schemeClr val="accent3"/>
                </a:solidFill>
              </a:rPr>
              <a:t>Twee scheepjes voeren op het meer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en al de visser visten weer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daar midden op de dag.</a:t>
            </a:r>
            <a:br>
              <a:rPr lang="nl-NL" sz="2400" dirty="0">
                <a:solidFill>
                  <a:schemeClr val="accent3"/>
                </a:solidFill>
              </a:rPr>
            </a:b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Zij vingen vissen, o zo veel, 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geen net bleef leeg, geen net bleef heel, 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ze scheuren bijna stuk.</a:t>
            </a:r>
            <a:br>
              <a:rPr lang="nl-NL" sz="2400" dirty="0">
                <a:solidFill>
                  <a:schemeClr val="accent3"/>
                </a:solidFill>
              </a:rPr>
            </a:b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Zie, Simon knielt voor Jezus neer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en smeekt: ga van mij weg, o Heer,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ik ben en zondig mens.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De vissers visten heel de nacht #2</a:t>
            </a:r>
          </a:p>
        </p:txBody>
      </p:sp>
    </p:spTree>
    <p:extLst>
      <p:ext uri="{BB962C8B-B14F-4D97-AF65-F5344CB8AC3E}">
        <p14:creationId xmlns:p14="http://schemas.microsoft.com/office/powerpoint/2010/main" val="1496914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1412776"/>
            <a:ext cx="8640960" cy="29523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400" dirty="0">
                <a:solidFill>
                  <a:schemeClr val="accent3"/>
                </a:solidFill>
              </a:rPr>
              <a:t>Maar Jezus zei: wees toch niet bang, 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ik wil dat jij straks mensen vangt,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getuig van Mij voortaan.</a:t>
            </a:r>
            <a:br>
              <a:rPr lang="nl-NL" sz="2400" dirty="0">
                <a:solidFill>
                  <a:schemeClr val="accent3"/>
                </a:solidFill>
              </a:rPr>
            </a:b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De scheepjes brachten zij aan land, 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ze lagen leeg en onbemand: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de vissers volgden Hem.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De vissers visten heel de nacht #3</a:t>
            </a:r>
          </a:p>
        </p:txBody>
      </p:sp>
    </p:spTree>
    <p:extLst>
      <p:ext uri="{BB962C8B-B14F-4D97-AF65-F5344CB8AC3E}">
        <p14:creationId xmlns:p14="http://schemas.microsoft.com/office/powerpoint/2010/main" val="3613270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Als u Mij gekend had, zou u ook Mijn Vader gekend hebben; en van nu af kent u Hem en hebt u Hem gezien. (Johannes 14:7)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Bijbeltekst</a:t>
            </a:r>
          </a:p>
        </p:txBody>
      </p:sp>
    </p:spTree>
    <p:extLst>
      <p:ext uri="{BB962C8B-B14F-4D97-AF65-F5344CB8AC3E}">
        <p14:creationId xmlns:p14="http://schemas.microsoft.com/office/powerpoint/2010/main" val="3616335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Je kunt God leren kennen als je Jezus </a:t>
            </a:r>
            <a:r>
              <a:rPr lang="nl-NL">
                <a:solidFill>
                  <a:schemeClr val="accent3"/>
                </a:solidFill>
              </a:rPr>
              <a:t>gaat volgen</a:t>
            </a:r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Kernboodschap</a:t>
            </a:r>
          </a:p>
        </p:txBody>
      </p:sp>
    </p:spTree>
    <p:extLst>
      <p:ext uri="{BB962C8B-B14F-4D97-AF65-F5344CB8AC3E}">
        <p14:creationId xmlns:p14="http://schemas.microsoft.com/office/powerpoint/2010/main" val="1294027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wordt door God geroepen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volgt Jezus, luistert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Ook voor jou is dat belangrijk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Jezus leert je hoe dat moet.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#1</a:t>
            </a:r>
          </a:p>
        </p:txBody>
      </p:sp>
    </p:spTree>
    <p:extLst>
      <p:ext uri="{BB962C8B-B14F-4D97-AF65-F5344CB8AC3E}">
        <p14:creationId xmlns:p14="http://schemas.microsoft.com/office/powerpoint/2010/main" val="2268490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4175524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’t Is zo nodig dat je God kent,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volg Hem, luister naar Zijn stem.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vergeeft je door genade,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vraag dat telkens weer aan Hem.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#algemeen</a:t>
            </a:r>
          </a:p>
        </p:txBody>
      </p:sp>
    </p:spTree>
    <p:extLst>
      <p:ext uri="{BB962C8B-B14F-4D97-AF65-F5344CB8AC3E}">
        <p14:creationId xmlns:p14="http://schemas.microsoft.com/office/powerpoint/2010/main" val="50696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2765549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60040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Opent uwen mond;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Eist van Mij vrijmoedig,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Op mijn trouwverbond;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Al wat u ontbreekt,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Schenk Ik, zo gij 't smeekt,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Mild en overvloedig.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Psalm 81:12</a:t>
            </a:r>
          </a:p>
        </p:txBody>
      </p:sp>
    </p:spTree>
    <p:extLst>
      <p:ext uri="{BB962C8B-B14F-4D97-AF65-F5344CB8AC3E}">
        <p14:creationId xmlns:p14="http://schemas.microsoft.com/office/powerpoint/2010/main" val="1840644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7718" y="1412776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Petrus gaat waar Jezus gaat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door elk dorp en elke straat.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Overal wil Hij hem volgen,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zelfs al is het op de golven.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Al gaan alle anderen heen,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hij laat Jezus niet alleen.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Petrus #1</a:t>
            </a:r>
          </a:p>
        </p:txBody>
      </p:sp>
    </p:spTree>
    <p:extLst>
      <p:ext uri="{BB962C8B-B14F-4D97-AF65-F5344CB8AC3E}">
        <p14:creationId xmlns:p14="http://schemas.microsoft.com/office/powerpoint/2010/main" val="3923153888"/>
      </p:ext>
    </p:extLst>
  </p:cSld>
  <p:clrMapOvr>
    <a:masterClrMapping/>
  </p:clrMapOvr>
</p:sld>
</file>

<file path=ppt/theme/theme1.xml><?xml version="1.0" encoding="utf-8"?>
<a:theme xmlns:a="http://schemas.openxmlformats.org/drawingml/2006/main" name="Thema evangeliestek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iV xmlns="ca072242-b422-4231-b229-7cbd5381333d">false</GiV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F10BECA502C2478EA212694F5B6D8F" ma:contentTypeVersion="13" ma:contentTypeDescription="Een nieuw document maken." ma:contentTypeScope="" ma:versionID="9024ba15977378ee52b224d6d3d237cc">
  <xsd:schema xmlns:xsd="http://www.w3.org/2001/XMLSchema" xmlns:xs="http://www.w3.org/2001/XMLSchema" xmlns:p="http://schemas.microsoft.com/office/2006/metadata/properties" xmlns:ns2="ca072242-b422-4231-b229-7cbd5381333d" xmlns:ns3="244f09b9-98b7-46e3-80c5-f28ca02888bb" targetNamespace="http://schemas.microsoft.com/office/2006/metadata/properties" ma:root="true" ma:fieldsID="25d400b4dad58c76694b185bc4c5f437" ns2:_="" ns3:_="">
    <xsd:import namespace="ca072242-b422-4231-b229-7cbd5381333d"/>
    <xsd:import namespace="244f09b9-98b7-46e3-80c5-f28ca02888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GiV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072242-b422-4231-b229-7cbd538133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GiV" ma:index="20" nillable="true" ma:displayName="GiV" ma:default="0" ma:description="Materiaal wat geplaatst kan worden op Goed in Vorm" ma:format="Dropdown" ma:internalName="GiV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4f09b9-98b7-46e3-80c5-f28ca02888b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FB1FF4-A9B3-4618-ACBC-604A700DBCDF}">
  <ds:schemaRefs>
    <ds:schemaRef ds:uri="http://schemas.microsoft.com/office/2006/metadata/properties"/>
    <ds:schemaRef ds:uri="http://schemas.microsoft.com/office/infopath/2007/PartnerControls"/>
    <ds:schemaRef ds:uri="ca072242-b422-4231-b229-7cbd5381333d"/>
  </ds:schemaRefs>
</ds:datastoreItem>
</file>

<file path=customXml/itemProps2.xml><?xml version="1.0" encoding="utf-8"?>
<ds:datastoreItem xmlns:ds="http://schemas.openxmlformats.org/officeDocument/2006/customXml" ds:itemID="{C8695363-B775-4DC2-AAF1-1128CA55B5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072242-b422-4231-b229-7cbd5381333d"/>
    <ds:schemaRef ds:uri="244f09b9-98b7-46e3-80c5-f28ca02888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B0F181-C873-42CD-A89D-D590F1E3CFC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</TotalTime>
  <Words>834</Words>
  <Application>Microsoft Office PowerPoint</Application>
  <PresentationFormat>Diavoorstelling (4:3)</PresentationFormat>
  <Paragraphs>82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1" baseType="lpstr">
      <vt:lpstr>Arial</vt:lpstr>
      <vt:lpstr>Calibri</vt:lpstr>
      <vt:lpstr>Thema evangeliestek</vt:lpstr>
      <vt:lpstr>Liederen |Bijbelteksten  Kernboodschap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Liederen</dc:title>
  <dc:creator>Dieneke Kalisvaart</dc:creator>
  <cp:lastModifiedBy>Evangeliestek - Dieneke</cp:lastModifiedBy>
  <cp:revision>57</cp:revision>
  <dcterms:created xsi:type="dcterms:W3CDTF">2015-04-01T13:59:41Z</dcterms:created>
  <dcterms:modified xsi:type="dcterms:W3CDTF">2021-02-01T14:13:48Z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0x010100ECF10BECA502C2478EA212694F5B6D8F</vt:lpwstr>
  </property>
  <property fmtid="{D5CDD505-2E9C-101B-9397-08002B2CF9AE}" pid="3" name="_dlc_DocIdItemGuid">
    <vt:lpwstr>52d552d1-31a6-4a7b-a150-266f20b35db5</vt:lpwstr>
  </property>
</Properties>
</file>