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1"/>
  </p:notesMasterIdLst>
  <p:handoutMasterIdLst>
    <p:handoutMasterId r:id="rId22"/>
  </p:handoutMasterIdLst>
  <p:sldIdLst>
    <p:sldId id="258" r:id="rId5"/>
    <p:sldId id="271" r:id="rId6"/>
    <p:sldId id="272" r:id="rId7"/>
    <p:sldId id="298" r:id="rId8"/>
    <p:sldId id="331" r:id="rId9"/>
    <p:sldId id="332" r:id="rId10"/>
    <p:sldId id="340" r:id="rId11"/>
    <p:sldId id="344" r:id="rId12"/>
    <p:sldId id="345" r:id="rId13"/>
    <p:sldId id="259" r:id="rId14"/>
    <p:sldId id="256" r:id="rId15"/>
    <p:sldId id="295" r:id="rId16"/>
    <p:sldId id="346" r:id="rId17"/>
    <p:sldId id="296" r:id="rId18"/>
    <p:sldId id="347" r:id="rId19"/>
    <p:sldId id="348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02F586-0758-4C14-B437-2BC295E9E1C2}" v="8" dt="2021-02-01T14:02:41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4" autoAdjust="0"/>
    <p:restoredTop sz="94660"/>
  </p:normalViewPr>
  <p:slideViewPr>
    <p:cSldViewPr>
      <p:cViewPr varScale="1">
        <p:scale>
          <a:sx n="72" d="100"/>
          <a:sy n="72" d="100"/>
        </p:scale>
        <p:origin x="6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BD194A3F-C6A0-4B28-85E3-304BDB030370}"/>
    <pc:docChg chg="undo custSel addSld delSld modSld sldOrd modMainMaster">
      <pc:chgData name="Evangeliestek - Dieneke" userId="ae527662-b47e-49bd-a057-f63057a599f2" providerId="ADAL" clId="{BD194A3F-C6A0-4B28-85E3-304BDB030370}" dt="2020-01-29T18:03:57.897" v="1439" actId="20577"/>
      <pc:docMkLst>
        <pc:docMk/>
      </pc:docMkLst>
      <pc:sldChg chg="modSp">
        <pc:chgData name="Evangeliestek - Dieneke" userId="ae527662-b47e-49bd-a057-f63057a599f2" providerId="ADAL" clId="{BD194A3F-C6A0-4B28-85E3-304BDB030370}" dt="2020-01-29T17:56:18.435" v="344" actId="20577"/>
        <pc:sldMkLst>
          <pc:docMk/>
          <pc:sldMk cId="496428373" sldId="256"/>
        </pc:sldMkLst>
        <pc:spChg chg="mod">
          <ac:chgData name="Evangeliestek - Dieneke" userId="ae527662-b47e-49bd-a057-f63057a599f2" providerId="ADAL" clId="{BD194A3F-C6A0-4B28-85E3-304BDB030370}" dt="2020-01-29T17:56:15.872" v="341" actId="14100"/>
          <ac:spMkLst>
            <pc:docMk/>
            <pc:sldMk cId="496428373" sldId="25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7:56:18.435" v="344" actId="20577"/>
          <ac:spMkLst>
            <pc:docMk/>
            <pc:sldMk cId="496428373" sldId="256"/>
            <ac:spMk id="11" creationId="{00000000-0000-0000-0000-000000000000}"/>
          </ac:spMkLst>
        </pc:spChg>
      </pc:sldChg>
      <pc:sldChg chg="delSp modSp setBg">
        <pc:chgData name="Evangeliestek - Dieneke" userId="ae527662-b47e-49bd-a057-f63057a599f2" providerId="ADAL" clId="{BD194A3F-C6A0-4B28-85E3-304BDB030370}" dt="2020-01-29T13:43:17.608" v="8" actId="403"/>
        <pc:sldMkLst>
          <pc:docMk/>
          <pc:sldMk cId="877397615" sldId="258"/>
        </pc:sldMkLst>
        <pc:spChg chg="mod">
          <ac:chgData name="Evangeliestek - Dieneke" userId="ae527662-b47e-49bd-a057-f63057a599f2" providerId="ADAL" clId="{BD194A3F-C6A0-4B28-85E3-304BDB030370}" dt="2020-01-29T13:43:17.608" v="8" actId="403"/>
          <ac:spMkLst>
            <pc:docMk/>
            <pc:sldMk cId="877397615" sldId="258"/>
            <ac:spMk id="5" creationId="{00000000-0000-0000-0000-000000000000}"/>
          </ac:spMkLst>
        </pc:spChg>
        <pc:picChg chg="del">
          <ac:chgData name="Evangeliestek - Dieneke" userId="ae527662-b47e-49bd-a057-f63057a599f2" providerId="ADAL" clId="{BD194A3F-C6A0-4B28-85E3-304BDB030370}" dt="2020-01-29T13:42:47.323" v="3" actId="478"/>
          <ac:picMkLst>
            <pc:docMk/>
            <pc:sldMk cId="877397615" sldId="258"/>
            <ac:picMk id="6" creationId="{00000000-0000-0000-0000-000000000000}"/>
          </ac:picMkLst>
        </pc:picChg>
      </pc:sldChg>
      <pc:sldChg chg="modSp">
        <pc:chgData name="Evangeliestek - Dieneke" userId="ae527662-b47e-49bd-a057-f63057a599f2" providerId="ADAL" clId="{BD194A3F-C6A0-4B28-85E3-304BDB030370}" dt="2020-01-29T13:52:18.329" v="40" actId="14100"/>
        <pc:sldMkLst>
          <pc:docMk/>
          <pc:sldMk cId="1840644504" sldId="259"/>
        </pc:sldMkLst>
        <pc:spChg chg="mod">
          <ac:chgData name="Evangeliestek - Dieneke" userId="ae527662-b47e-49bd-a057-f63057a599f2" providerId="ADAL" clId="{BD194A3F-C6A0-4B28-85E3-304BDB030370}" dt="2020-01-29T13:52:18.329" v="40" actId="14100"/>
          <ac:spMkLst>
            <pc:docMk/>
            <pc:sldMk cId="1840644504" sldId="259"/>
            <ac:spMk id="7" creationId="{00000000-0000-0000-0000-000000000000}"/>
          </ac:spMkLst>
        </pc:spChg>
      </pc:sldChg>
      <pc:sldChg chg="modSp ord">
        <pc:chgData name="Evangeliestek - Dieneke" userId="ae527662-b47e-49bd-a057-f63057a599f2" providerId="ADAL" clId="{BD194A3F-C6A0-4B28-85E3-304BDB030370}" dt="2020-01-29T13:55:49.680" v="92" actId="20577"/>
        <pc:sldMkLst>
          <pc:docMk/>
          <pc:sldMk cId="3185066654" sldId="261"/>
        </pc:sldMkLst>
        <pc:spChg chg="mod">
          <ac:chgData name="Evangeliestek - Dieneke" userId="ae527662-b47e-49bd-a057-f63057a599f2" providerId="ADAL" clId="{BD194A3F-C6A0-4B28-85E3-304BDB030370}" dt="2020-01-29T13:55:49.680" v="92" actId="20577"/>
          <ac:spMkLst>
            <pc:docMk/>
            <pc:sldMk cId="3185066654" sldId="26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4:40" v="62" actId="20577"/>
          <ac:spMkLst>
            <pc:docMk/>
            <pc:sldMk cId="3185066654" sldId="261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194A3F-C6A0-4B28-85E3-304BDB030370}" dt="2020-01-29T13:51:30.221" v="25" actId="20577"/>
        <pc:sldMkLst>
          <pc:docMk/>
          <pc:sldMk cId="2710310957" sldId="271"/>
        </pc:sldMkLst>
        <pc:spChg chg="mod">
          <ac:chgData name="Evangeliestek - Dieneke" userId="ae527662-b47e-49bd-a057-f63057a599f2" providerId="ADAL" clId="{BD194A3F-C6A0-4B28-85E3-304BDB030370}" dt="2020-01-29T13:51:30.221" v="25" actId="20577"/>
          <ac:spMkLst>
            <pc:docMk/>
            <pc:sldMk cId="2710310957" sldId="271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BD194A3F-C6A0-4B28-85E3-304BDB030370}" dt="2020-01-29T18:01:27.267" v="1063" actId="20577"/>
        <pc:sldMkLst>
          <pc:docMk/>
          <pc:sldMk cId="2820036934" sldId="277"/>
        </pc:sldMkLst>
        <pc:spChg chg="mod">
          <ac:chgData name="Evangeliestek - Dieneke" userId="ae527662-b47e-49bd-a057-f63057a599f2" providerId="ADAL" clId="{BD194A3F-C6A0-4B28-85E3-304BDB030370}" dt="2020-01-29T18:01:03.497" v="1060" actId="20577"/>
          <ac:spMkLst>
            <pc:docMk/>
            <pc:sldMk cId="2820036934" sldId="27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8:01:27.267" v="1063" actId="20577"/>
          <ac:spMkLst>
            <pc:docMk/>
            <pc:sldMk cId="2820036934" sldId="277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194A3F-C6A0-4B28-85E3-304BDB030370}" dt="2020-01-29T13:56:59.465" v="107" actId="20577"/>
        <pc:sldMkLst>
          <pc:docMk/>
          <pc:sldMk cId="687672352" sldId="278"/>
        </pc:sldMkLst>
        <pc:spChg chg="mod">
          <ac:chgData name="Evangeliestek - Dieneke" userId="ae527662-b47e-49bd-a057-f63057a599f2" providerId="ADAL" clId="{BD194A3F-C6A0-4B28-85E3-304BDB030370}" dt="2020-01-29T13:56:30.860" v="97"/>
          <ac:spMkLst>
            <pc:docMk/>
            <pc:sldMk cId="687672352" sldId="27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6:59.465" v="107" actId="20577"/>
          <ac:spMkLst>
            <pc:docMk/>
            <pc:sldMk cId="687672352" sldId="278"/>
            <ac:spMk id="11" creationId="{00000000-0000-0000-0000-000000000000}"/>
          </ac:spMkLst>
        </pc:spChg>
      </pc:sldChg>
      <pc:sldChg chg="add">
        <pc:chgData name="Evangeliestek - Dieneke" userId="ae527662-b47e-49bd-a057-f63057a599f2" providerId="ADAL" clId="{BD194A3F-C6A0-4B28-85E3-304BDB030370}" dt="2020-01-29T13:51:43.270" v="26"/>
        <pc:sldMkLst>
          <pc:docMk/>
          <pc:sldMk cId="1622726312" sldId="279"/>
        </pc:sldMkLst>
      </pc:sldChg>
      <pc:sldChg chg="del">
        <pc:chgData name="Evangeliestek - Dieneke" userId="ae527662-b47e-49bd-a057-f63057a599f2" providerId="ADAL" clId="{BD194A3F-C6A0-4B28-85E3-304BDB030370}" dt="2020-01-29T13:51:44.863" v="27" actId="47"/>
        <pc:sldMkLst>
          <pc:docMk/>
          <pc:sldMk cId="641430400" sldId="280"/>
        </pc:sldMkLst>
      </pc:sldChg>
      <pc:sldChg chg="del">
        <pc:chgData name="Evangeliestek - Dieneke" userId="ae527662-b47e-49bd-a057-f63057a599f2" providerId="ADAL" clId="{BD194A3F-C6A0-4B28-85E3-304BDB030370}" dt="2020-01-29T13:51:50.878" v="32" actId="47"/>
        <pc:sldMkLst>
          <pc:docMk/>
          <pc:sldMk cId="1986370734" sldId="281"/>
        </pc:sldMkLst>
      </pc:sldChg>
      <pc:sldChg chg="del">
        <pc:chgData name="Evangeliestek - Dieneke" userId="ae527662-b47e-49bd-a057-f63057a599f2" providerId="ADAL" clId="{BD194A3F-C6A0-4B28-85E3-304BDB030370}" dt="2020-01-29T13:51:54.248" v="33" actId="47"/>
        <pc:sldMkLst>
          <pc:docMk/>
          <pc:sldMk cId="2206110106" sldId="282"/>
        </pc:sldMkLst>
      </pc:sldChg>
      <pc:sldChg chg="del">
        <pc:chgData name="Evangeliestek - Dieneke" userId="ae527662-b47e-49bd-a057-f63057a599f2" providerId="ADAL" clId="{BD194A3F-C6A0-4B28-85E3-304BDB030370}" dt="2020-01-29T13:51:54.865" v="34" actId="47"/>
        <pc:sldMkLst>
          <pc:docMk/>
          <pc:sldMk cId="324281519" sldId="283"/>
        </pc:sldMkLst>
      </pc:sldChg>
      <pc:sldChg chg="del">
        <pc:chgData name="Evangeliestek - Dieneke" userId="ae527662-b47e-49bd-a057-f63057a599f2" providerId="ADAL" clId="{BD194A3F-C6A0-4B28-85E3-304BDB030370}" dt="2020-01-29T13:51:55.467" v="35" actId="47"/>
        <pc:sldMkLst>
          <pc:docMk/>
          <pc:sldMk cId="3562938715" sldId="284"/>
        </pc:sldMkLst>
      </pc:sldChg>
      <pc:sldChg chg="del">
        <pc:chgData name="Evangeliestek - Dieneke" userId="ae527662-b47e-49bd-a057-f63057a599f2" providerId="ADAL" clId="{BD194A3F-C6A0-4B28-85E3-304BDB030370}" dt="2020-01-29T13:51:56.068" v="36" actId="47"/>
        <pc:sldMkLst>
          <pc:docMk/>
          <pc:sldMk cId="2360978460" sldId="285"/>
        </pc:sldMkLst>
      </pc:sldChg>
      <pc:sldChg chg="del">
        <pc:chgData name="Evangeliestek - Dieneke" userId="ae527662-b47e-49bd-a057-f63057a599f2" providerId="ADAL" clId="{BD194A3F-C6A0-4B28-85E3-304BDB030370}" dt="2020-01-29T13:51:56.855" v="37" actId="47"/>
        <pc:sldMkLst>
          <pc:docMk/>
          <pc:sldMk cId="4176203296" sldId="286"/>
        </pc:sldMkLst>
      </pc:sldChg>
      <pc:sldChg chg="del">
        <pc:chgData name="Evangeliestek - Dieneke" userId="ae527662-b47e-49bd-a057-f63057a599f2" providerId="ADAL" clId="{BD194A3F-C6A0-4B28-85E3-304BDB030370}" dt="2020-01-29T13:51:58.406" v="38" actId="47"/>
        <pc:sldMkLst>
          <pc:docMk/>
          <pc:sldMk cId="4288144552" sldId="287"/>
        </pc:sldMkLst>
      </pc:sldChg>
      <pc:sldChg chg="add">
        <pc:chgData name="Evangeliestek - Dieneke" userId="ae527662-b47e-49bd-a057-f63057a599f2" providerId="ADAL" clId="{BD194A3F-C6A0-4B28-85E3-304BDB030370}" dt="2020-01-29T13:51:43.270" v="26"/>
        <pc:sldMkLst>
          <pc:docMk/>
          <pc:sldMk cId="2612929831" sldId="288"/>
        </pc:sldMkLst>
      </pc:sldChg>
      <pc:sldChg chg="add">
        <pc:chgData name="Evangeliestek - Dieneke" userId="ae527662-b47e-49bd-a057-f63057a599f2" providerId="ADAL" clId="{BD194A3F-C6A0-4B28-85E3-304BDB030370}" dt="2020-01-29T13:51:43.270" v="26"/>
        <pc:sldMkLst>
          <pc:docMk/>
          <pc:sldMk cId="1585090226" sldId="289"/>
        </pc:sldMkLst>
      </pc:sldChg>
      <pc:sldChg chg="add">
        <pc:chgData name="Evangeliestek - Dieneke" userId="ae527662-b47e-49bd-a057-f63057a599f2" providerId="ADAL" clId="{BD194A3F-C6A0-4B28-85E3-304BDB030370}" dt="2020-01-29T13:51:43.270" v="26"/>
        <pc:sldMkLst>
          <pc:docMk/>
          <pc:sldMk cId="2214515136" sldId="290"/>
        </pc:sldMkLst>
      </pc:sldChg>
      <pc:sldChg chg="add">
        <pc:chgData name="Evangeliestek - Dieneke" userId="ae527662-b47e-49bd-a057-f63057a599f2" providerId="ADAL" clId="{BD194A3F-C6A0-4B28-85E3-304BDB030370}" dt="2020-01-29T13:51:43.270" v="26"/>
        <pc:sldMkLst>
          <pc:docMk/>
          <pc:sldMk cId="3984195136" sldId="291"/>
        </pc:sldMkLst>
      </pc:sldChg>
      <pc:sldChg chg="add del">
        <pc:chgData name="Evangeliestek - Dieneke" userId="ae527662-b47e-49bd-a057-f63057a599f2" providerId="ADAL" clId="{BD194A3F-C6A0-4B28-85E3-304BDB030370}" dt="2020-01-29T13:51:49.147" v="28" actId="47"/>
        <pc:sldMkLst>
          <pc:docMk/>
          <pc:sldMk cId="4029805496" sldId="292"/>
        </pc:sldMkLst>
      </pc:sldChg>
      <pc:sldChg chg="modSp add">
        <pc:chgData name="Evangeliestek - Dieneke" userId="ae527662-b47e-49bd-a057-f63057a599f2" providerId="ADAL" clId="{BD194A3F-C6A0-4B28-85E3-304BDB030370}" dt="2020-01-29T13:55:59.207" v="96" actId="20577"/>
        <pc:sldMkLst>
          <pc:docMk/>
          <pc:sldMk cId="4034674118" sldId="292"/>
        </pc:sldMkLst>
        <pc:spChg chg="mod">
          <ac:chgData name="Evangeliestek - Dieneke" userId="ae527662-b47e-49bd-a057-f63057a599f2" providerId="ADAL" clId="{BD194A3F-C6A0-4B28-85E3-304BDB030370}" dt="2020-01-29T13:55:59.207" v="96" actId="20577"/>
          <ac:spMkLst>
            <pc:docMk/>
            <pc:sldMk cId="4034674118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4:31.743" v="59" actId="20577"/>
          <ac:spMkLst>
            <pc:docMk/>
            <pc:sldMk cId="4034674118" sldId="292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BD194A3F-C6A0-4B28-85E3-304BDB030370}" dt="2020-01-29T13:51:49.479" v="29" actId="47"/>
        <pc:sldMkLst>
          <pc:docMk/>
          <pc:sldMk cId="192586790" sldId="293"/>
        </pc:sldMkLst>
      </pc:sldChg>
      <pc:sldChg chg="modSp add">
        <pc:chgData name="Evangeliestek - Dieneke" userId="ae527662-b47e-49bd-a057-f63057a599f2" providerId="ADAL" clId="{BD194A3F-C6A0-4B28-85E3-304BDB030370}" dt="2020-01-29T13:55:35.989" v="84" actId="20577"/>
        <pc:sldMkLst>
          <pc:docMk/>
          <pc:sldMk cId="2631541791" sldId="293"/>
        </pc:sldMkLst>
        <pc:spChg chg="mod">
          <ac:chgData name="Evangeliestek - Dieneke" userId="ae527662-b47e-49bd-a057-f63057a599f2" providerId="ADAL" clId="{BD194A3F-C6A0-4B28-85E3-304BDB030370}" dt="2020-01-29T13:55:35.989" v="84" actId="20577"/>
          <ac:spMkLst>
            <pc:docMk/>
            <pc:sldMk cId="2631541791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4:53.523" v="66" actId="20577"/>
          <ac:spMkLst>
            <pc:docMk/>
            <pc:sldMk cId="2631541791" sldId="293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BD194A3F-C6A0-4B28-85E3-304BDB030370}" dt="2020-01-29T13:51:49.880" v="30" actId="47"/>
        <pc:sldMkLst>
          <pc:docMk/>
          <pc:sldMk cId="739674539" sldId="294"/>
        </pc:sldMkLst>
      </pc:sldChg>
      <pc:sldChg chg="modSp add">
        <pc:chgData name="Evangeliestek - Dieneke" userId="ae527662-b47e-49bd-a057-f63057a599f2" providerId="ADAL" clId="{BD194A3F-C6A0-4B28-85E3-304BDB030370}" dt="2020-01-29T13:55:25.687" v="82" actId="20577"/>
        <pc:sldMkLst>
          <pc:docMk/>
          <pc:sldMk cId="3866692248" sldId="294"/>
        </pc:sldMkLst>
        <pc:spChg chg="mod">
          <ac:chgData name="Evangeliestek - Dieneke" userId="ae527662-b47e-49bd-a057-f63057a599f2" providerId="ADAL" clId="{BD194A3F-C6A0-4B28-85E3-304BDB030370}" dt="2020-01-29T13:55:25.687" v="82" actId="20577"/>
          <ac:spMkLst>
            <pc:docMk/>
            <pc:sldMk cId="3866692248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5:16.894" v="74" actId="20577"/>
          <ac:spMkLst>
            <pc:docMk/>
            <pc:sldMk cId="3866692248" sldId="294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7:56:59.186" v="511" actId="20577"/>
        <pc:sldMkLst>
          <pc:docMk/>
          <pc:sldMk cId="1268838487" sldId="295"/>
        </pc:sldMkLst>
        <pc:spChg chg="mod">
          <ac:chgData name="Evangeliestek - Dieneke" userId="ae527662-b47e-49bd-a057-f63057a599f2" providerId="ADAL" clId="{BD194A3F-C6A0-4B28-85E3-304BDB030370}" dt="2020-01-29T17:56:59.186" v="511" actId="20577"/>
          <ac:spMkLst>
            <pc:docMk/>
            <pc:sldMk cId="1268838487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7:56:23.537" v="347" actId="20577"/>
          <ac:spMkLst>
            <pc:docMk/>
            <pc:sldMk cId="1268838487" sldId="295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BD194A3F-C6A0-4B28-85E3-304BDB030370}" dt="2020-01-29T13:51:50.219" v="31" actId="47"/>
        <pc:sldMkLst>
          <pc:docMk/>
          <pc:sldMk cId="1544301106" sldId="295"/>
        </pc:sldMkLst>
      </pc:sldChg>
      <pc:sldChg chg="modSp add del">
        <pc:chgData name="Evangeliestek - Dieneke" userId="ae527662-b47e-49bd-a057-f63057a599f2" providerId="ADAL" clId="{BD194A3F-C6A0-4B28-85E3-304BDB030370}" dt="2020-01-29T13:56:57.291" v="105" actId="47"/>
        <pc:sldMkLst>
          <pc:docMk/>
          <pc:sldMk cId="1814793460" sldId="295"/>
        </pc:sldMkLst>
        <pc:spChg chg="mod">
          <ac:chgData name="Evangeliestek - Dieneke" userId="ae527662-b47e-49bd-a057-f63057a599f2" providerId="ADAL" clId="{BD194A3F-C6A0-4B28-85E3-304BDB030370}" dt="2020-01-29T13:56:50.700" v="104"/>
          <ac:spMkLst>
            <pc:docMk/>
            <pc:sldMk cId="1814793460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3:56:43.343" v="103" actId="20577"/>
          <ac:spMkLst>
            <pc:docMk/>
            <pc:sldMk cId="1814793460" sldId="295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7:57:37.539" v="642" actId="20577"/>
        <pc:sldMkLst>
          <pc:docMk/>
          <pc:sldMk cId="2437972818" sldId="296"/>
        </pc:sldMkLst>
        <pc:spChg chg="mod">
          <ac:chgData name="Evangeliestek - Dieneke" userId="ae527662-b47e-49bd-a057-f63057a599f2" providerId="ADAL" clId="{BD194A3F-C6A0-4B28-85E3-304BDB030370}" dt="2020-01-29T17:57:37.539" v="642" actId="20577"/>
          <ac:spMkLst>
            <pc:docMk/>
            <pc:sldMk cId="2437972818" sldId="29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7:57:04.274" v="514" actId="20577"/>
          <ac:spMkLst>
            <pc:docMk/>
            <pc:sldMk cId="2437972818" sldId="296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7:58:11.855" v="762" actId="313"/>
        <pc:sldMkLst>
          <pc:docMk/>
          <pc:sldMk cId="775047925" sldId="297"/>
        </pc:sldMkLst>
        <pc:spChg chg="mod">
          <ac:chgData name="Evangeliestek - Dieneke" userId="ae527662-b47e-49bd-a057-f63057a599f2" providerId="ADAL" clId="{BD194A3F-C6A0-4B28-85E3-304BDB030370}" dt="2020-01-29T17:58:11.855" v="762" actId="313"/>
          <ac:spMkLst>
            <pc:docMk/>
            <pc:sldMk cId="775047925" sldId="29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7:57:43.306" v="645" actId="20577"/>
          <ac:spMkLst>
            <pc:docMk/>
            <pc:sldMk cId="775047925" sldId="297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7:58:43.300" v="890" actId="20577"/>
        <pc:sldMkLst>
          <pc:docMk/>
          <pc:sldMk cId="3796797946" sldId="298"/>
        </pc:sldMkLst>
        <pc:spChg chg="mod">
          <ac:chgData name="Evangeliestek - Dieneke" userId="ae527662-b47e-49bd-a057-f63057a599f2" providerId="ADAL" clId="{BD194A3F-C6A0-4B28-85E3-304BDB030370}" dt="2020-01-29T17:58:43.300" v="890" actId="20577"/>
          <ac:spMkLst>
            <pc:docMk/>
            <pc:sldMk cId="3796797946" sldId="29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7:58:17.650" v="765" actId="20577"/>
          <ac:spMkLst>
            <pc:docMk/>
            <pc:sldMk cId="3796797946" sldId="298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8:02:19.819" v="1193" actId="313"/>
        <pc:sldMkLst>
          <pc:docMk/>
          <pc:sldMk cId="663942143" sldId="299"/>
        </pc:sldMkLst>
        <pc:spChg chg="mod">
          <ac:chgData name="Evangeliestek - Dieneke" userId="ae527662-b47e-49bd-a057-f63057a599f2" providerId="ADAL" clId="{BD194A3F-C6A0-4B28-85E3-304BDB030370}" dt="2020-01-29T18:02:19.819" v="1193" actId="313"/>
          <ac:spMkLst>
            <pc:docMk/>
            <pc:sldMk cId="663942143" sldId="29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8:01:32.183" v="1066" actId="20577"/>
          <ac:spMkLst>
            <pc:docMk/>
            <pc:sldMk cId="663942143" sldId="299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8:03:20.818" v="1319" actId="20577"/>
        <pc:sldMkLst>
          <pc:docMk/>
          <pc:sldMk cId="3908605844" sldId="300"/>
        </pc:sldMkLst>
        <pc:spChg chg="mod">
          <ac:chgData name="Evangeliestek - Dieneke" userId="ae527662-b47e-49bd-a057-f63057a599f2" providerId="ADAL" clId="{BD194A3F-C6A0-4B28-85E3-304BDB030370}" dt="2020-01-29T18:03:20.818" v="1319" actId="20577"/>
          <ac:spMkLst>
            <pc:docMk/>
            <pc:sldMk cId="3908605844" sldId="30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8:02:25.165" v="1196" actId="20577"/>
          <ac:spMkLst>
            <pc:docMk/>
            <pc:sldMk cId="3908605844" sldId="300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194A3F-C6A0-4B28-85E3-304BDB030370}" dt="2020-01-29T18:03:57.897" v="1439" actId="20577"/>
        <pc:sldMkLst>
          <pc:docMk/>
          <pc:sldMk cId="1062050169" sldId="301"/>
        </pc:sldMkLst>
        <pc:spChg chg="mod">
          <ac:chgData name="Evangeliestek - Dieneke" userId="ae527662-b47e-49bd-a057-f63057a599f2" providerId="ADAL" clId="{BD194A3F-C6A0-4B28-85E3-304BDB030370}" dt="2020-01-29T18:03:57.897" v="1439" actId="20577"/>
          <ac:spMkLst>
            <pc:docMk/>
            <pc:sldMk cId="1062050169" sldId="30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194A3F-C6A0-4B28-85E3-304BDB030370}" dt="2020-01-29T18:03:26.123" v="1322" actId="20577"/>
          <ac:spMkLst>
            <pc:docMk/>
            <pc:sldMk cId="1062050169" sldId="301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BD194A3F-C6A0-4B28-85E3-304BDB030370}" dt="2020-01-29T13:08:27.263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BD194A3F-C6A0-4B28-85E3-304BDB030370}" dt="2020-01-29T13:08:27.263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6202F586-0758-4C14-B437-2BC295E9E1C2}"/>
    <pc:docChg chg="undo custSel addSld delSld modSld modMainMaster">
      <pc:chgData name="Evangeliestek - Dieneke" userId="ae527662-b47e-49bd-a057-f63057a599f2" providerId="ADAL" clId="{6202F586-0758-4C14-B437-2BC295E9E1C2}" dt="2021-02-02T09:44:04.012" v="1632" actId="20577"/>
      <pc:docMkLst>
        <pc:docMk/>
      </pc:docMkLst>
      <pc:sldChg chg="modSp mod">
        <pc:chgData name="Evangeliestek - Dieneke" userId="ae527662-b47e-49bd-a057-f63057a599f2" providerId="ADAL" clId="{6202F586-0758-4C14-B437-2BC295E9E1C2}" dt="2021-02-01T13:56:07.969" v="404"/>
        <pc:sldMkLst>
          <pc:docMk/>
          <pc:sldMk cId="496428373" sldId="256"/>
        </pc:sldMkLst>
        <pc:spChg chg="mod">
          <ac:chgData name="Evangeliestek - Dieneke" userId="ae527662-b47e-49bd-a057-f63057a599f2" providerId="ADAL" clId="{6202F586-0758-4C14-B437-2BC295E9E1C2}" dt="2021-02-01T13:56:07.969" v="404"/>
          <ac:spMkLst>
            <pc:docMk/>
            <pc:sldMk cId="496428373" sldId="25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1-28T12:56:53.589" v="83" actId="20577"/>
          <ac:spMkLst>
            <pc:docMk/>
            <pc:sldMk cId="496428373" sldId="256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6202F586-0758-4C14-B437-2BC295E9E1C2}" dt="2021-01-28T12:55:51.306" v="33" actId="20577"/>
        <pc:sldMkLst>
          <pc:docMk/>
          <pc:sldMk cId="877397615" sldId="258"/>
        </pc:sldMkLst>
        <pc:spChg chg="mod">
          <ac:chgData name="Evangeliestek - Dieneke" userId="ae527662-b47e-49bd-a057-f63057a599f2" providerId="ADAL" clId="{6202F586-0758-4C14-B437-2BC295E9E1C2}" dt="2021-01-28T12:55:51.306" v="33" actId="20577"/>
          <ac:spMkLst>
            <pc:docMk/>
            <pc:sldMk cId="877397615" sldId="258"/>
            <ac:spMk id="5" creationId="{00000000-0000-0000-0000-000000000000}"/>
          </ac:spMkLst>
        </pc:spChg>
      </pc:sldChg>
      <pc:sldChg chg="modSp mod">
        <pc:chgData name="Evangeliestek - Dieneke" userId="ae527662-b47e-49bd-a057-f63057a599f2" providerId="ADAL" clId="{6202F586-0758-4C14-B437-2BC295E9E1C2}" dt="2021-02-01T13:55:47.592" v="403"/>
        <pc:sldMkLst>
          <pc:docMk/>
          <pc:sldMk cId="1840644504" sldId="259"/>
        </pc:sldMkLst>
        <pc:spChg chg="mod">
          <ac:chgData name="Evangeliestek - Dieneke" userId="ae527662-b47e-49bd-a057-f63057a599f2" providerId="ADAL" clId="{6202F586-0758-4C14-B437-2BC295E9E1C2}" dt="2021-02-01T13:55:47.592" v="403"/>
          <ac:spMkLst>
            <pc:docMk/>
            <pc:sldMk cId="1840644504" sldId="25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1-28T12:56:36.573" v="51" actId="20577"/>
          <ac:spMkLst>
            <pc:docMk/>
            <pc:sldMk cId="1840644504" sldId="259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6202F586-0758-4C14-B437-2BC295E9E1C2}" dt="2021-01-28T12:57:40.948" v="177" actId="47"/>
        <pc:sldMkLst>
          <pc:docMk/>
          <pc:sldMk cId="3185066654" sldId="261"/>
        </pc:sldMkLst>
      </pc:sldChg>
      <pc:sldChg chg="modSp mod">
        <pc:chgData name="Evangeliestek - Dieneke" userId="ae527662-b47e-49bd-a057-f63057a599f2" providerId="ADAL" clId="{6202F586-0758-4C14-B437-2BC295E9E1C2}" dt="2021-02-02T09:44:04.012" v="1632" actId="20577"/>
        <pc:sldMkLst>
          <pc:docMk/>
          <pc:sldMk cId="2710310957" sldId="271"/>
        </pc:sldMkLst>
        <pc:spChg chg="mod">
          <ac:chgData name="Evangeliestek - Dieneke" userId="ae527662-b47e-49bd-a057-f63057a599f2" providerId="ADAL" clId="{6202F586-0758-4C14-B437-2BC295E9E1C2}" dt="2021-02-02T09:44:04.012" v="1632" actId="20577"/>
          <ac:spMkLst>
            <pc:docMk/>
            <pc:sldMk cId="2710310957" sldId="271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6202F586-0758-4C14-B437-2BC295E9E1C2}" dt="2021-01-28T13:25:11.658" v="391" actId="20577"/>
        <pc:sldMkLst>
          <pc:docMk/>
          <pc:sldMk cId="1752048462" sldId="272"/>
        </pc:sldMkLst>
        <pc:spChg chg="mod">
          <ac:chgData name="Evangeliestek - Dieneke" userId="ae527662-b47e-49bd-a057-f63057a599f2" providerId="ADAL" clId="{6202F586-0758-4C14-B437-2BC295E9E1C2}" dt="2021-01-28T13:25:11.658" v="391" actId="20577"/>
          <ac:spMkLst>
            <pc:docMk/>
            <pc:sldMk cId="1752048462" sldId="272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6202F586-0758-4C14-B437-2BC295E9E1C2}" dt="2021-01-28T12:57:39.328" v="172" actId="47"/>
        <pc:sldMkLst>
          <pc:docMk/>
          <pc:sldMk cId="2820036934" sldId="277"/>
        </pc:sldMkLst>
      </pc:sldChg>
      <pc:sldChg chg="del">
        <pc:chgData name="Evangeliestek - Dieneke" userId="ae527662-b47e-49bd-a057-f63057a599f2" providerId="ADAL" clId="{6202F586-0758-4C14-B437-2BC295E9E1C2}" dt="2021-01-28T12:57:41.570" v="180" actId="47"/>
        <pc:sldMkLst>
          <pc:docMk/>
          <pc:sldMk cId="687672352" sldId="278"/>
        </pc:sldMkLst>
      </pc:sldChg>
      <pc:sldChg chg="modSp del mod">
        <pc:chgData name="Evangeliestek - Dieneke" userId="ae527662-b47e-49bd-a057-f63057a599f2" providerId="ADAL" clId="{6202F586-0758-4C14-B437-2BC295E9E1C2}" dt="2021-01-28T13:59:07.911" v="393" actId="47"/>
        <pc:sldMkLst>
          <pc:docMk/>
          <pc:sldMk cId="1622726312" sldId="279"/>
        </pc:sldMkLst>
        <pc:spChg chg="mod">
          <ac:chgData name="Evangeliestek - Dieneke" userId="ae527662-b47e-49bd-a057-f63057a599f2" providerId="ADAL" clId="{6202F586-0758-4C14-B437-2BC295E9E1C2}" dt="2021-01-28T12:56:07.153" v="36" actId="20577"/>
          <ac:spMkLst>
            <pc:docMk/>
            <pc:sldMk cId="1622726312" sldId="279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6202F586-0758-4C14-B437-2BC295E9E1C2}" dt="2021-02-01T13:53:03.550" v="399" actId="47"/>
        <pc:sldMkLst>
          <pc:docMk/>
          <pc:sldMk cId="2612929831" sldId="288"/>
        </pc:sldMkLst>
        <pc:spChg chg="mod">
          <ac:chgData name="Evangeliestek - Dieneke" userId="ae527662-b47e-49bd-a057-f63057a599f2" providerId="ADAL" clId="{6202F586-0758-4C14-B437-2BC295E9E1C2}" dt="2021-01-28T12:56:14.324" v="37" actId="20577"/>
          <ac:spMkLst>
            <pc:docMk/>
            <pc:sldMk cId="2612929831" sldId="288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6202F586-0758-4C14-B437-2BC295E9E1C2}" dt="2021-02-01T13:53:04.158" v="400" actId="47"/>
        <pc:sldMkLst>
          <pc:docMk/>
          <pc:sldMk cId="1585090226" sldId="289"/>
        </pc:sldMkLst>
        <pc:spChg chg="mod">
          <ac:chgData name="Evangeliestek - Dieneke" userId="ae527662-b47e-49bd-a057-f63057a599f2" providerId="ADAL" clId="{6202F586-0758-4C14-B437-2BC295E9E1C2}" dt="2021-01-28T12:56:17.617" v="38" actId="20577"/>
          <ac:spMkLst>
            <pc:docMk/>
            <pc:sldMk cId="1585090226" sldId="289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6202F586-0758-4C14-B437-2BC295E9E1C2}" dt="2021-02-01T13:53:04.598" v="401" actId="47"/>
        <pc:sldMkLst>
          <pc:docMk/>
          <pc:sldMk cId="2214515136" sldId="290"/>
        </pc:sldMkLst>
        <pc:spChg chg="mod">
          <ac:chgData name="Evangeliestek - Dieneke" userId="ae527662-b47e-49bd-a057-f63057a599f2" providerId="ADAL" clId="{6202F586-0758-4C14-B437-2BC295E9E1C2}" dt="2021-01-28T12:56:20.824" v="39" actId="20577"/>
          <ac:spMkLst>
            <pc:docMk/>
            <pc:sldMk cId="2214515136" sldId="290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6202F586-0758-4C14-B437-2BC295E9E1C2}" dt="2021-02-01T13:53:05.066" v="402" actId="47"/>
        <pc:sldMkLst>
          <pc:docMk/>
          <pc:sldMk cId="3984195136" sldId="291"/>
        </pc:sldMkLst>
        <pc:spChg chg="mod">
          <ac:chgData name="Evangeliestek - Dieneke" userId="ae527662-b47e-49bd-a057-f63057a599f2" providerId="ADAL" clId="{6202F586-0758-4C14-B437-2BC295E9E1C2}" dt="2021-01-28T12:56:24.094" v="40" actId="20577"/>
          <ac:spMkLst>
            <pc:docMk/>
            <pc:sldMk cId="3984195136" sldId="291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6202F586-0758-4C14-B437-2BC295E9E1C2}" dt="2021-01-28T12:57:40.573" v="176" actId="47"/>
        <pc:sldMkLst>
          <pc:docMk/>
          <pc:sldMk cId="4034674118" sldId="292"/>
        </pc:sldMkLst>
      </pc:sldChg>
      <pc:sldChg chg="del">
        <pc:chgData name="Evangeliestek - Dieneke" userId="ae527662-b47e-49bd-a057-f63057a599f2" providerId="ADAL" clId="{6202F586-0758-4C14-B437-2BC295E9E1C2}" dt="2021-01-28T12:57:41.170" v="178" actId="47"/>
        <pc:sldMkLst>
          <pc:docMk/>
          <pc:sldMk cId="2631541791" sldId="293"/>
        </pc:sldMkLst>
      </pc:sldChg>
      <pc:sldChg chg="del">
        <pc:chgData name="Evangeliestek - Dieneke" userId="ae527662-b47e-49bd-a057-f63057a599f2" providerId="ADAL" clId="{6202F586-0758-4C14-B437-2BC295E9E1C2}" dt="2021-01-28T12:57:41.368" v="179" actId="47"/>
        <pc:sldMkLst>
          <pc:docMk/>
          <pc:sldMk cId="3866692248" sldId="294"/>
        </pc:sldMkLst>
      </pc:sldChg>
      <pc:sldChg chg="modSp mod">
        <pc:chgData name="Evangeliestek - Dieneke" userId="ae527662-b47e-49bd-a057-f63057a599f2" providerId="ADAL" clId="{6202F586-0758-4C14-B437-2BC295E9E1C2}" dt="2021-02-01T13:59:37.331" v="541" actId="20577"/>
        <pc:sldMkLst>
          <pc:docMk/>
          <pc:sldMk cId="1268838487" sldId="295"/>
        </pc:sldMkLst>
        <pc:spChg chg="mod">
          <ac:chgData name="Evangeliestek - Dieneke" userId="ae527662-b47e-49bd-a057-f63057a599f2" providerId="ADAL" clId="{6202F586-0758-4C14-B437-2BC295E9E1C2}" dt="2021-02-01T13:59:32.821" v="538" actId="20577"/>
          <ac:spMkLst>
            <pc:docMk/>
            <pc:sldMk cId="1268838487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3:59:37.331" v="541" actId="20577"/>
          <ac:spMkLst>
            <pc:docMk/>
            <pc:sldMk cId="1268838487" sldId="295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6202F586-0758-4C14-B437-2BC295E9E1C2}" dt="2021-02-01T14:01:51.323" v="876" actId="20577"/>
        <pc:sldMkLst>
          <pc:docMk/>
          <pc:sldMk cId="2437972818" sldId="296"/>
        </pc:sldMkLst>
        <pc:spChg chg="mod">
          <ac:chgData name="Evangeliestek - Dieneke" userId="ae527662-b47e-49bd-a057-f63057a599f2" providerId="ADAL" clId="{6202F586-0758-4C14-B437-2BC295E9E1C2}" dt="2021-02-01T14:01:45.489" v="873" actId="20577"/>
          <ac:spMkLst>
            <pc:docMk/>
            <pc:sldMk cId="2437972818" sldId="29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4:01:51.323" v="876" actId="20577"/>
          <ac:spMkLst>
            <pc:docMk/>
            <pc:sldMk cId="2437972818" sldId="296"/>
            <ac:spMk id="11" creationId="{00000000-0000-0000-0000-000000000000}"/>
          </ac:spMkLst>
        </pc:spChg>
      </pc:sldChg>
      <pc:sldChg chg="modSp add del mod setBg">
        <pc:chgData name="Evangeliestek - Dieneke" userId="ae527662-b47e-49bd-a057-f63057a599f2" providerId="ADAL" clId="{6202F586-0758-4C14-B437-2BC295E9E1C2}" dt="2021-02-01T14:07:16.996" v="1519" actId="2696"/>
        <pc:sldMkLst>
          <pc:docMk/>
          <pc:sldMk cId="775047925" sldId="297"/>
        </pc:sldMkLst>
        <pc:spChg chg="mod">
          <ac:chgData name="Evangeliestek - Dieneke" userId="ae527662-b47e-49bd-a057-f63057a599f2" providerId="ADAL" clId="{6202F586-0758-4C14-B437-2BC295E9E1C2}" dt="2021-02-01T14:05:20.972" v="1518" actId="20577"/>
          <ac:spMkLst>
            <pc:docMk/>
            <pc:sldMk cId="775047925" sldId="29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1-28T12:57:32.985" v="169" actId="20577"/>
          <ac:spMkLst>
            <pc:docMk/>
            <pc:sldMk cId="775047925" sldId="297"/>
            <ac:spMk id="11" creationId="{00000000-0000-0000-0000-000000000000}"/>
          </ac:spMkLst>
        </pc:spChg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1858178182" sldId="298"/>
        </pc:sldMkLst>
      </pc:sldChg>
      <pc:sldChg chg="del">
        <pc:chgData name="Evangeliestek - Dieneke" userId="ae527662-b47e-49bd-a057-f63057a599f2" providerId="ADAL" clId="{6202F586-0758-4C14-B437-2BC295E9E1C2}" dt="2021-01-28T12:57:38.759" v="171" actId="47"/>
        <pc:sldMkLst>
          <pc:docMk/>
          <pc:sldMk cId="3796797946" sldId="298"/>
        </pc:sldMkLst>
      </pc:sldChg>
      <pc:sldChg chg="del">
        <pc:chgData name="Evangeliestek - Dieneke" userId="ae527662-b47e-49bd-a057-f63057a599f2" providerId="ADAL" clId="{6202F586-0758-4C14-B437-2BC295E9E1C2}" dt="2021-01-28T12:57:39.760" v="173" actId="47"/>
        <pc:sldMkLst>
          <pc:docMk/>
          <pc:sldMk cId="663942143" sldId="299"/>
        </pc:sldMkLst>
      </pc:sldChg>
      <pc:sldChg chg="del">
        <pc:chgData name="Evangeliestek - Dieneke" userId="ae527662-b47e-49bd-a057-f63057a599f2" providerId="ADAL" clId="{6202F586-0758-4C14-B437-2BC295E9E1C2}" dt="2021-01-28T12:57:40.084" v="174" actId="47"/>
        <pc:sldMkLst>
          <pc:docMk/>
          <pc:sldMk cId="3908605844" sldId="300"/>
        </pc:sldMkLst>
      </pc:sldChg>
      <pc:sldChg chg="del">
        <pc:chgData name="Evangeliestek - Dieneke" userId="ae527662-b47e-49bd-a057-f63057a599f2" providerId="ADAL" clId="{6202F586-0758-4C14-B437-2BC295E9E1C2}" dt="2021-01-28T12:57:40.339" v="175" actId="47"/>
        <pc:sldMkLst>
          <pc:docMk/>
          <pc:sldMk cId="1062050169" sldId="301"/>
        </pc:sldMkLst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4175524712" sldId="331"/>
        </pc:sldMkLst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3262102943" sldId="332"/>
        </pc:sldMkLst>
      </pc:sldChg>
      <pc:sldChg chg="add del">
        <pc:chgData name="Evangeliestek - Dieneke" userId="ae527662-b47e-49bd-a057-f63057a599f2" providerId="ADAL" clId="{6202F586-0758-4C14-B437-2BC295E9E1C2}" dt="2021-01-28T13:59:11.822" v="394" actId="47"/>
        <pc:sldMkLst>
          <pc:docMk/>
          <pc:sldMk cId="2868586943" sldId="334"/>
        </pc:sldMkLst>
      </pc:sldChg>
      <pc:sldChg chg="add del">
        <pc:chgData name="Evangeliestek - Dieneke" userId="ae527662-b47e-49bd-a057-f63057a599f2" providerId="ADAL" clId="{6202F586-0758-4C14-B437-2BC295E9E1C2}" dt="2021-01-28T13:59:16.036" v="396" actId="47"/>
        <pc:sldMkLst>
          <pc:docMk/>
          <pc:sldMk cId="2552665100" sldId="336"/>
        </pc:sldMkLst>
      </pc:sldChg>
      <pc:sldChg chg="add del">
        <pc:chgData name="Evangeliestek - Dieneke" userId="ae527662-b47e-49bd-a057-f63057a599f2" providerId="ADAL" clId="{6202F586-0758-4C14-B437-2BC295E9E1C2}" dt="2021-01-28T13:59:22.597" v="398" actId="47"/>
        <pc:sldMkLst>
          <pc:docMk/>
          <pc:sldMk cId="1627371582" sldId="338"/>
        </pc:sldMkLst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2467020690" sldId="340"/>
        </pc:sldMkLst>
      </pc:sldChg>
      <pc:sldChg chg="add del">
        <pc:chgData name="Evangeliestek - Dieneke" userId="ae527662-b47e-49bd-a057-f63057a599f2" providerId="ADAL" clId="{6202F586-0758-4C14-B437-2BC295E9E1C2}" dt="2021-01-28T13:59:13.234" v="395" actId="47"/>
        <pc:sldMkLst>
          <pc:docMk/>
          <pc:sldMk cId="1666799154" sldId="341"/>
        </pc:sldMkLst>
      </pc:sldChg>
      <pc:sldChg chg="add del">
        <pc:chgData name="Evangeliestek - Dieneke" userId="ae527662-b47e-49bd-a057-f63057a599f2" providerId="ADAL" clId="{6202F586-0758-4C14-B437-2BC295E9E1C2}" dt="2021-01-28T13:59:17.419" v="397" actId="47"/>
        <pc:sldMkLst>
          <pc:docMk/>
          <pc:sldMk cId="2498086124" sldId="342"/>
        </pc:sldMkLst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50696536" sldId="344"/>
        </pc:sldMkLst>
      </pc:sldChg>
      <pc:sldChg chg="add">
        <pc:chgData name="Evangeliestek - Dieneke" userId="ae527662-b47e-49bd-a057-f63057a599f2" providerId="ADAL" clId="{6202F586-0758-4C14-B437-2BC295E9E1C2}" dt="2021-01-28T13:59:05.675" v="392"/>
        <pc:sldMkLst>
          <pc:docMk/>
          <pc:sldMk cId="2765549201" sldId="345"/>
        </pc:sldMkLst>
      </pc:sldChg>
      <pc:sldChg chg="modSp add mod">
        <pc:chgData name="Evangeliestek - Dieneke" userId="ae527662-b47e-49bd-a057-f63057a599f2" providerId="ADAL" clId="{6202F586-0758-4C14-B437-2BC295E9E1C2}" dt="2021-02-01T14:00:07.692" v="612" actId="20577"/>
        <pc:sldMkLst>
          <pc:docMk/>
          <pc:sldMk cId="3754238553" sldId="346"/>
        </pc:sldMkLst>
        <pc:spChg chg="mod">
          <ac:chgData name="Evangeliestek - Dieneke" userId="ae527662-b47e-49bd-a057-f63057a599f2" providerId="ADAL" clId="{6202F586-0758-4C14-B437-2BC295E9E1C2}" dt="2021-02-01T14:00:07.692" v="612" actId="20577"/>
          <ac:spMkLst>
            <pc:docMk/>
            <pc:sldMk cId="3754238553" sldId="34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3:59:47.163" v="545" actId="20577"/>
          <ac:spMkLst>
            <pc:docMk/>
            <pc:sldMk cId="3754238553" sldId="346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6202F586-0758-4C14-B437-2BC295E9E1C2}" dt="2021-02-01T14:00:31.324" v="663" actId="47"/>
        <pc:sldMkLst>
          <pc:docMk/>
          <pc:sldMk cId="610438926" sldId="347"/>
        </pc:sldMkLst>
        <pc:spChg chg="mod">
          <ac:chgData name="Evangeliestek - Dieneke" userId="ae527662-b47e-49bd-a057-f63057a599f2" providerId="ADAL" clId="{6202F586-0758-4C14-B437-2BC295E9E1C2}" dt="2021-02-01T14:00:28" v="662" actId="20577"/>
          <ac:spMkLst>
            <pc:docMk/>
            <pc:sldMk cId="610438926" sldId="34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4:00:13.696" v="615" actId="20577"/>
          <ac:spMkLst>
            <pc:docMk/>
            <pc:sldMk cId="610438926" sldId="34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6202F586-0758-4C14-B437-2BC295E9E1C2}" dt="2021-02-01T14:02:38.547" v="1079" actId="20577"/>
        <pc:sldMkLst>
          <pc:docMk/>
          <pc:sldMk cId="1295129001" sldId="347"/>
        </pc:sldMkLst>
        <pc:spChg chg="mod">
          <ac:chgData name="Evangeliestek - Dieneke" userId="ae527662-b47e-49bd-a057-f63057a599f2" providerId="ADAL" clId="{6202F586-0758-4C14-B437-2BC295E9E1C2}" dt="2021-02-01T14:02:38.547" v="1079" actId="20577"/>
          <ac:spMkLst>
            <pc:docMk/>
            <pc:sldMk cId="1295129001" sldId="34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4:01:56.290" v="879" actId="20577"/>
          <ac:spMkLst>
            <pc:docMk/>
            <pc:sldMk cId="1295129001" sldId="34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6202F586-0758-4C14-B437-2BC295E9E1C2}" dt="2021-02-01T14:03:33.081" v="1320" actId="20577"/>
        <pc:sldMkLst>
          <pc:docMk/>
          <pc:sldMk cId="1236757802" sldId="348"/>
        </pc:sldMkLst>
        <pc:spChg chg="mod">
          <ac:chgData name="Evangeliestek - Dieneke" userId="ae527662-b47e-49bd-a057-f63057a599f2" providerId="ADAL" clId="{6202F586-0758-4C14-B437-2BC295E9E1C2}" dt="2021-02-01T14:03:33.081" v="1320" actId="20577"/>
          <ac:spMkLst>
            <pc:docMk/>
            <pc:sldMk cId="1236757802" sldId="34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6202F586-0758-4C14-B437-2BC295E9E1C2}" dt="2021-02-01T14:02:44.636" v="1082" actId="20577"/>
          <ac:spMkLst>
            <pc:docMk/>
            <pc:sldMk cId="1236757802" sldId="348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6202F586-0758-4C14-B437-2BC295E9E1C2}" dt="2021-01-28T12:58:20.071" v="187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6202F586-0758-4C14-B437-2BC295E9E1C2}" dt="2021-01-28T12:58:20.071" v="187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012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17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658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564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348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42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775248" y="2636912"/>
            <a:ext cx="7632848" cy="1224136"/>
          </a:xfrm>
        </p:spPr>
        <p:txBody>
          <a:bodyPr>
            <a:normAutofit fontScale="47500" lnSpcReduction="20000"/>
          </a:bodyPr>
          <a:lstStyle/>
          <a:p>
            <a:r>
              <a:rPr lang="nl-NL" sz="9300" dirty="0">
                <a:solidFill>
                  <a:schemeClr val="bg1"/>
                </a:solidFill>
              </a:rPr>
              <a:t>Op ontdekking!</a:t>
            </a:r>
          </a:p>
          <a:p>
            <a:r>
              <a:rPr lang="nl-NL" sz="6000" dirty="0">
                <a:solidFill>
                  <a:schemeClr val="bg1"/>
                </a:solidFill>
              </a:rPr>
              <a:t>Dag 2: Petrus wordt gered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10445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>
                <a:solidFill>
                  <a:schemeClr val="accent3"/>
                </a:solidFill>
              </a:rPr>
              <a:t>God heb ik lief; want die getrouwe HEER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Hoort mijne stem, mijn smekingen, mijn klagen;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Hij neigt Zijn oor, 'k roep tot Hem, al mijn dagen;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Hij schenkt mij hulp, Hij redt mij keer op keer.</a:t>
            </a: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116:1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>
                <a:solidFill>
                  <a:schemeClr val="accent3"/>
                </a:solidFill>
              </a:rPr>
              <a:t>‘k Stel mijn vertrouwen op de Heer’ mijn God.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Want in Zijn hand ligt heel mijn levenslot.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Hem heb ik lief, Zijn vrede woont in mij.</a:t>
            </a:r>
          </a:p>
          <a:p>
            <a:pPr algn="l"/>
            <a:r>
              <a:rPr lang="nl-NL" sz="2800">
                <a:solidFill>
                  <a:schemeClr val="accent3"/>
                </a:solidFill>
              </a:rPr>
              <a:t>‘k Zie naar Hem op en ‘k weet Hij is mij steeds nabij.</a:t>
            </a: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‘k Stel mijn vertrouwen</a:t>
            </a:r>
          </a:p>
        </p:txBody>
      </p:sp>
    </p:spTree>
    <p:extLst>
      <p:ext uri="{BB962C8B-B14F-4D97-AF65-F5344CB8AC3E}">
        <p14:creationId xmlns:p14="http://schemas.microsoft.com/office/powerpoint/2010/main" val="49642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Jezus is door God gegeven;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Jezus is het ware leven.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Leven geeft Hij wie Hem hoort,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wie gelooft fit levend woord.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Jezus, Jezus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Jezus is door God gegeven #1</a:t>
            </a:r>
          </a:p>
        </p:txBody>
      </p:sp>
    </p:spTree>
    <p:extLst>
      <p:ext uri="{BB962C8B-B14F-4D97-AF65-F5344CB8AC3E}">
        <p14:creationId xmlns:p14="http://schemas.microsoft.com/office/powerpoint/2010/main" val="1268838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Jezus is door God gegeven;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Jezus is het ware leven.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Eeuwig leven geeft Hij hem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die steeds luistert naar Zijn stem.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Jezus is door God gegeven #2</a:t>
            </a:r>
          </a:p>
        </p:txBody>
      </p:sp>
    </p:spTree>
    <p:extLst>
      <p:ext uri="{BB962C8B-B14F-4D97-AF65-F5344CB8AC3E}">
        <p14:creationId xmlns:p14="http://schemas.microsoft.com/office/powerpoint/2010/main" val="3754238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Kom vaar mee, kom vaar mee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op de </a:t>
            </a:r>
            <a:r>
              <a:rPr lang="nl-NL" sz="2800" dirty="0" err="1">
                <a:solidFill>
                  <a:schemeClr val="accent3"/>
                </a:solidFill>
              </a:rPr>
              <a:t>Galilese</a:t>
            </a:r>
            <a:r>
              <a:rPr lang="nl-NL" sz="2800" dirty="0">
                <a:solidFill>
                  <a:schemeClr val="accent3"/>
                </a:solidFill>
              </a:rPr>
              <a:t> zee.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Jezus is niet in ons midden,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 bleef achter om te bidden.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Met het donker om ons heen,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zijn wij samen toch alleen.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vaar mee, kom vaar mee #1</a:t>
            </a:r>
          </a:p>
        </p:txBody>
      </p:sp>
    </p:spTree>
    <p:extLst>
      <p:ext uri="{BB962C8B-B14F-4D97-AF65-F5344CB8AC3E}">
        <p14:creationId xmlns:p14="http://schemas.microsoft.com/office/powerpoint/2010/main" val="2437972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In de nacht, in de nacht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roeien wij uit alle macht.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Maar de harde wind is tegen;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zien wij daar een spook bewegen?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Als wij schreeuwen luid en lang,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horen wij: wees maar niet bang.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vaar mee, kom vaar mee #2</a:t>
            </a:r>
          </a:p>
        </p:txBody>
      </p:sp>
    </p:spTree>
    <p:extLst>
      <p:ext uri="{BB962C8B-B14F-4D97-AF65-F5344CB8AC3E}">
        <p14:creationId xmlns:p14="http://schemas.microsoft.com/office/powerpoint/2010/main" val="1295129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‘t Is de Heer, ‘t is de Heer,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Jezus wandelt op het meer.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Heere, draag ons alle dagen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zoals water U kan dragen.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Wij zijn veilig in Uw hand,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breng ons naar de overkant.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vaar mee, kom vaar mee #3</a:t>
            </a:r>
          </a:p>
        </p:txBody>
      </p:sp>
    </p:spTree>
    <p:extLst>
      <p:ext uri="{BB962C8B-B14F-4D97-AF65-F5344CB8AC3E}">
        <p14:creationId xmlns:p14="http://schemas.microsoft.com/office/powerpoint/2010/main" val="123675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Wat God heeft Zijn Zoon niet gezonden in de wereld, opdat Hij de wereld veroordelen zou, maar opdat de wereld door Hem zou </a:t>
            </a:r>
            <a:r>
              <a:rPr lang="nl-NL">
                <a:solidFill>
                  <a:schemeClr val="accent3"/>
                </a:solidFill>
              </a:rPr>
              <a:t>behouden worden. </a:t>
            </a:r>
            <a:r>
              <a:rPr lang="nl-NL" dirty="0">
                <a:solidFill>
                  <a:schemeClr val="accent3"/>
                </a:solidFill>
              </a:rPr>
              <a:t>(Johannes 3:17)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Bijbeltekst</a:t>
            </a:r>
          </a:p>
        </p:txBody>
      </p:sp>
    </p:spTree>
    <p:extLst>
      <p:ext uri="{BB962C8B-B14F-4D97-AF65-F5344CB8AC3E}">
        <p14:creationId xmlns:p14="http://schemas.microsoft.com/office/powerpoint/2010/main" val="271031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God is machtig en wil </a:t>
            </a:r>
            <a:r>
              <a:rPr lang="nl-NL">
                <a:solidFill>
                  <a:schemeClr val="accent3"/>
                </a:solidFill>
              </a:rPr>
              <a:t>jou redden.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Kernboodschap</a:t>
            </a:r>
          </a:p>
        </p:txBody>
      </p:sp>
    </p:spTree>
    <p:extLst>
      <p:ext uri="{BB962C8B-B14F-4D97-AF65-F5344CB8AC3E}">
        <p14:creationId xmlns:p14="http://schemas.microsoft.com/office/powerpoint/2010/main" val="175204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185817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op God vertrouwen,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redt hem in zijn nood.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heel graag zondaars redden,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van de zonden en de dood.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#2</a:t>
            </a:r>
          </a:p>
        </p:txBody>
      </p:sp>
    </p:spTree>
    <p:extLst>
      <p:ext uri="{BB962C8B-B14F-4D97-AF65-F5344CB8AC3E}">
        <p14:creationId xmlns:p14="http://schemas.microsoft.com/office/powerpoint/2010/main" val="32621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6702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A9C045-8485-408C-8041-1D981811F2AA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2.xml><?xml version="1.0" encoding="utf-8"?>
<ds:datastoreItem xmlns:ds="http://schemas.openxmlformats.org/officeDocument/2006/customXml" ds:itemID="{5D7C28AF-9AC9-4C32-8A63-DD8FB9BEE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C33AD2-956F-4E7E-85C7-A7DB414269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646</Words>
  <Application>Microsoft Office PowerPoint</Application>
  <PresentationFormat>Diavoorstelling (4:3)</PresentationFormat>
  <Paragraphs>77</Paragraphs>
  <Slides>16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Thema evangeliestek</vt:lpstr>
      <vt:lpstr>Liederen |Bijbeltekst  Kernboodschap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57</cp:revision>
  <dcterms:created xsi:type="dcterms:W3CDTF">2015-04-01T13:59:41Z</dcterms:created>
  <dcterms:modified xsi:type="dcterms:W3CDTF">2021-02-02T09:44:07Z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aefdd19d-1c00-4ba7-babc-60a6de00ac19</vt:lpwstr>
  </property>
</Properties>
</file>