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4"/>
  </p:sldMasterIdLst>
  <p:notesMasterIdLst>
    <p:notesMasterId r:id="rId38"/>
  </p:notesMasterIdLst>
  <p:handoutMasterIdLst>
    <p:handoutMasterId r:id="rId39"/>
  </p:handoutMasterIdLst>
  <p:sldIdLst>
    <p:sldId id="258" r:id="rId5"/>
    <p:sldId id="263" r:id="rId6"/>
    <p:sldId id="264" r:id="rId7"/>
    <p:sldId id="295" r:id="rId8"/>
    <p:sldId id="331" r:id="rId9"/>
    <p:sldId id="332" r:id="rId10"/>
    <p:sldId id="340" r:id="rId11"/>
    <p:sldId id="334" r:id="rId12"/>
    <p:sldId id="341" r:id="rId13"/>
    <p:sldId id="344" r:id="rId14"/>
    <p:sldId id="345" r:id="rId15"/>
    <p:sldId id="259" r:id="rId16"/>
    <p:sldId id="346" r:id="rId17"/>
    <p:sldId id="347" r:id="rId18"/>
    <p:sldId id="349" r:id="rId19"/>
    <p:sldId id="348" r:id="rId20"/>
    <p:sldId id="291" r:id="rId21"/>
    <p:sldId id="350" r:id="rId22"/>
    <p:sldId id="351" r:id="rId23"/>
    <p:sldId id="352" r:id="rId24"/>
    <p:sldId id="353" r:id="rId25"/>
    <p:sldId id="292" r:id="rId26"/>
    <p:sldId id="354" r:id="rId27"/>
    <p:sldId id="293" r:id="rId28"/>
    <p:sldId id="266" r:id="rId29"/>
    <p:sldId id="357" r:id="rId30"/>
    <p:sldId id="358" r:id="rId31"/>
    <p:sldId id="359" r:id="rId32"/>
    <p:sldId id="360" r:id="rId33"/>
    <p:sldId id="361" r:id="rId34"/>
    <p:sldId id="294" r:id="rId35"/>
    <p:sldId id="355" r:id="rId36"/>
    <p:sldId id="356" r:id="rId3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C34"/>
    <a:srgbClr val="C0C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E44E8E-615B-4119-BBA0-8432E01A90CF}" v="23" dt="2021-02-01T14:31:37.9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54" autoAdjust="0"/>
    <p:restoredTop sz="94660"/>
  </p:normalViewPr>
  <p:slideViewPr>
    <p:cSldViewPr>
      <p:cViewPr varScale="1">
        <p:scale>
          <a:sx n="70" d="100"/>
          <a:sy n="70" d="100"/>
        </p:scale>
        <p:origin x="78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8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ngeliestek - Dieneke" userId="ae527662-b47e-49bd-a057-f63057a599f2" providerId="ADAL" clId="{734BC3DE-B5C7-4D6B-82AB-65E39DEAB7A2}"/>
    <pc:docChg chg="custSel addSld delSld modSld modMainMaster">
      <pc:chgData name="Evangeliestek - Dieneke" userId="ae527662-b47e-49bd-a057-f63057a599f2" providerId="ADAL" clId="{734BC3DE-B5C7-4D6B-82AB-65E39DEAB7A2}" dt="2020-01-29T18:08:58.396" v="2090" actId="14100"/>
      <pc:docMkLst>
        <pc:docMk/>
      </pc:docMkLst>
      <pc:sldChg chg="modSp">
        <pc:chgData name="Evangeliestek - Dieneke" userId="ae527662-b47e-49bd-a057-f63057a599f2" providerId="ADAL" clId="{734BC3DE-B5C7-4D6B-82AB-65E39DEAB7A2}" dt="2020-01-29T13:49:21.803" v="36" actId="20577"/>
        <pc:sldMkLst>
          <pc:docMk/>
          <pc:sldMk cId="496428373" sldId="256"/>
        </pc:sldMkLst>
        <pc:spChg chg="mod">
          <ac:chgData name="Evangeliestek - Dieneke" userId="ae527662-b47e-49bd-a057-f63057a599f2" providerId="ADAL" clId="{734BC3DE-B5C7-4D6B-82AB-65E39DEAB7A2}" dt="2020-01-29T13:49:16.620" v="33" actId="404"/>
          <ac:spMkLst>
            <pc:docMk/>
            <pc:sldMk cId="496428373" sldId="256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734BC3DE-B5C7-4D6B-82AB-65E39DEAB7A2}" dt="2020-01-29T13:49:21.803" v="36" actId="20577"/>
          <ac:spMkLst>
            <pc:docMk/>
            <pc:sldMk cId="496428373" sldId="256"/>
            <ac:spMk id="11" creationId="{00000000-0000-0000-0000-000000000000}"/>
          </ac:spMkLst>
        </pc:spChg>
      </pc:sldChg>
      <pc:sldChg chg="delSp modSp setBg">
        <pc:chgData name="Evangeliestek - Dieneke" userId="ae527662-b47e-49bd-a057-f63057a599f2" providerId="ADAL" clId="{734BC3DE-B5C7-4D6B-82AB-65E39DEAB7A2}" dt="2020-01-29T13:43:08.874" v="10" actId="27636"/>
        <pc:sldMkLst>
          <pc:docMk/>
          <pc:sldMk cId="877397615" sldId="258"/>
        </pc:sldMkLst>
        <pc:spChg chg="mod">
          <ac:chgData name="Evangeliestek - Dieneke" userId="ae527662-b47e-49bd-a057-f63057a599f2" providerId="ADAL" clId="{734BC3DE-B5C7-4D6B-82AB-65E39DEAB7A2}" dt="2020-01-29T13:43:08.874" v="10" actId="27636"/>
          <ac:spMkLst>
            <pc:docMk/>
            <pc:sldMk cId="877397615" sldId="258"/>
            <ac:spMk id="5" creationId="{00000000-0000-0000-0000-000000000000}"/>
          </ac:spMkLst>
        </pc:spChg>
        <pc:picChg chg="del">
          <ac:chgData name="Evangeliestek - Dieneke" userId="ae527662-b47e-49bd-a057-f63057a599f2" providerId="ADAL" clId="{734BC3DE-B5C7-4D6B-82AB-65E39DEAB7A2}" dt="2020-01-29T13:08:51.731" v="3" actId="478"/>
          <ac:picMkLst>
            <pc:docMk/>
            <pc:sldMk cId="877397615" sldId="258"/>
            <ac:picMk id="6" creationId="{00000000-0000-0000-0000-000000000000}"/>
          </ac:picMkLst>
        </pc:picChg>
      </pc:sldChg>
      <pc:sldChg chg="modSp">
        <pc:chgData name="Evangeliestek - Dieneke" userId="ae527662-b47e-49bd-a057-f63057a599f2" providerId="ADAL" clId="{734BC3DE-B5C7-4D6B-82AB-65E39DEAB7A2}" dt="2020-01-29T17:48:42.536" v="284" actId="20577"/>
        <pc:sldMkLst>
          <pc:docMk/>
          <pc:sldMk cId="554433975" sldId="260"/>
        </pc:sldMkLst>
        <pc:spChg chg="mod">
          <ac:chgData name="Evangeliestek - Dieneke" userId="ae527662-b47e-49bd-a057-f63057a599f2" providerId="ADAL" clId="{734BC3DE-B5C7-4D6B-82AB-65E39DEAB7A2}" dt="2020-01-29T17:48:37.993" v="281" actId="20577"/>
          <ac:spMkLst>
            <pc:docMk/>
            <pc:sldMk cId="554433975" sldId="260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734BC3DE-B5C7-4D6B-82AB-65E39DEAB7A2}" dt="2020-01-29T17:48:42.536" v="284" actId="20577"/>
          <ac:spMkLst>
            <pc:docMk/>
            <pc:sldMk cId="554433975" sldId="260"/>
            <ac:spMk id="11" creationId="{00000000-0000-0000-0000-000000000000}"/>
          </ac:spMkLst>
        </pc:spChg>
      </pc:sldChg>
      <pc:sldChg chg="modSp">
        <pc:chgData name="Evangeliestek - Dieneke" userId="ae527662-b47e-49bd-a057-f63057a599f2" providerId="ADAL" clId="{734BC3DE-B5C7-4D6B-82AB-65E39DEAB7A2}" dt="2020-01-29T13:48:11.828" v="20" actId="20577"/>
        <pc:sldMkLst>
          <pc:docMk/>
          <pc:sldMk cId="2710310957" sldId="263"/>
        </pc:sldMkLst>
        <pc:spChg chg="mod">
          <ac:chgData name="Evangeliestek - Dieneke" userId="ae527662-b47e-49bd-a057-f63057a599f2" providerId="ADAL" clId="{734BC3DE-B5C7-4D6B-82AB-65E39DEAB7A2}" dt="2020-01-29T13:48:11.828" v="20" actId="20577"/>
          <ac:spMkLst>
            <pc:docMk/>
            <pc:sldMk cId="2710310957" sldId="263"/>
            <ac:spMk id="7" creationId="{00000000-0000-0000-0000-000000000000}"/>
          </ac:spMkLst>
        </pc:spChg>
      </pc:sldChg>
      <pc:sldChg chg="modSp">
        <pc:chgData name="Evangeliestek - Dieneke" userId="ae527662-b47e-49bd-a057-f63057a599f2" providerId="ADAL" clId="{734BC3DE-B5C7-4D6B-82AB-65E39DEAB7A2}" dt="2020-01-29T18:06:04.474" v="1434" actId="20577"/>
        <pc:sldMkLst>
          <pc:docMk/>
          <pc:sldMk cId="2350674199" sldId="266"/>
        </pc:sldMkLst>
        <pc:spChg chg="mod">
          <ac:chgData name="Evangeliestek - Dieneke" userId="ae527662-b47e-49bd-a057-f63057a599f2" providerId="ADAL" clId="{734BC3DE-B5C7-4D6B-82AB-65E39DEAB7A2}" dt="2020-01-29T18:06:00.553" v="1431" actId="20577"/>
          <ac:spMkLst>
            <pc:docMk/>
            <pc:sldMk cId="2350674199" sldId="266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734BC3DE-B5C7-4D6B-82AB-65E39DEAB7A2}" dt="2020-01-29T18:06:04.474" v="1434" actId="20577"/>
          <ac:spMkLst>
            <pc:docMk/>
            <pc:sldMk cId="2350674199" sldId="266"/>
            <ac:spMk id="11" creationId="{00000000-0000-0000-0000-000000000000}"/>
          </ac:spMkLst>
        </pc:spChg>
      </pc:sldChg>
      <pc:sldChg chg="modSp">
        <pc:chgData name="Evangeliestek - Dieneke" userId="ae527662-b47e-49bd-a057-f63057a599f2" providerId="ADAL" clId="{734BC3DE-B5C7-4D6B-82AB-65E39DEAB7A2}" dt="2020-01-29T13:50:28.482" v="47" actId="20577"/>
        <pc:sldMkLst>
          <pc:docMk/>
          <pc:sldMk cId="1711842852" sldId="267"/>
        </pc:sldMkLst>
        <pc:spChg chg="mod">
          <ac:chgData name="Evangeliestek - Dieneke" userId="ae527662-b47e-49bd-a057-f63057a599f2" providerId="ADAL" clId="{734BC3DE-B5C7-4D6B-82AB-65E39DEAB7A2}" dt="2020-01-29T13:50:04.252" v="43"/>
          <ac:spMkLst>
            <pc:docMk/>
            <pc:sldMk cId="1711842852" sldId="267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734BC3DE-B5C7-4D6B-82AB-65E39DEAB7A2}" dt="2020-01-29T13:50:28.482" v="47" actId="20577"/>
          <ac:spMkLst>
            <pc:docMk/>
            <pc:sldMk cId="1711842852" sldId="267"/>
            <ac:spMk id="11" creationId="{00000000-0000-0000-0000-000000000000}"/>
          </ac:spMkLst>
        </pc:spChg>
      </pc:sldChg>
      <pc:sldChg chg="del">
        <pc:chgData name="Evangeliestek - Dieneke" userId="ae527662-b47e-49bd-a057-f63057a599f2" providerId="ADAL" clId="{734BC3DE-B5C7-4D6B-82AB-65E39DEAB7A2}" dt="2020-01-29T13:48:36.823" v="22" actId="47"/>
        <pc:sldMkLst>
          <pc:docMk/>
          <pc:sldMk cId="641430400" sldId="268"/>
        </pc:sldMkLst>
      </pc:sldChg>
      <pc:sldChg chg="del">
        <pc:chgData name="Evangeliestek - Dieneke" userId="ae527662-b47e-49bd-a057-f63057a599f2" providerId="ADAL" clId="{734BC3DE-B5C7-4D6B-82AB-65E39DEAB7A2}" dt="2020-01-29T13:48:42.458" v="25" actId="47"/>
        <pc:sldMkLst>
          <pc:docMk/>
          <pc:sldMk cId="1986370734" sldId="269"/>
        </pc:sldMkLst>
      </pc:sldChg>
      <pc:sldChg chg="del">
        <pc:chgData name="Evangeliestek - Dieneke" userId="ae527662-b47e-49bd-a057-f63057a599f2" providerId="ADAL" clId="{734BC3DE-B5C7-4D6B-82AB-65E39DEAB7A2}" dt="2020-01-29T13:48:43.583" v="26" actId="47"/>
        <pc:sldMkLst>
          <pc:docMk/>
          <pc:sldMk cId="2206110106" sldId="270"/>
        </pc:sldMkLst>
      </pc:sldChg>
      <pc:sldChg chg="del">
        <pc:chgData name="Evangeliestek - Dieneke" userId="ae527662-b47e-49bd-a057-f63057a599f2" providerId="ADAL" clId="{734BC3DE-B5C7-4D6B-82AB-65E39DEAB7A2}" dt="2020-01-29T13:48:47.722" v="27" actId="47"/>
        <pc:sldMkLst>
          <pc:docMk/>
          <pc:sldMk cId="324281519" sldId="271"/>
        </pc:sldMkLst>
      </pc:sldChg>
      <pc:sldChg chg="del">
        <pc:chgData name="Evangeliestek - Dieneke" userId="ae527662-b47e-49bd-a057-f63057a599f2" providerId="ADAL" clId="{734BC3DE-B5C7-4D6B-82AB-65E39DEAB7A2}" dt="2020-01-29T13:48:48.223" v="28" actId="47"/>
        <pc:sldMkLst>
          <pc:docMk/>
          <pc:sldMk cId="3562938715" sldId="272"/>
        </pc:sldMkLst>
      </pc:sldChg>
      <pc:sldChg chg="del">
        <pc:chgData name="Evangeliestek - Dieneke" userId="ae527662-b47e-49bd-a057-f63057a599f2" providerId="ADAL" clId="{734BC3DE-B5C7-4D6B-82AB-65E39DEAB7A2}" dt="2020-01-29T13:48:48.762" v="29" actId="47"/>
        <pc:sldMkLst>
          <pc:docMk/>
          <pc:sldMk cId="2360978460" sldId="273"/>
        </pc:sldMkLst>
      </pc:sldChg>
      <pc:sldChg chg="del">
        <pc:chgData name="Evangeliestek - Dieneke" userId="ae527662-b47e-49bd-a057-f63057a599f2" providerId="ADAL" clId="{734BC3DE-B5C7-4D6B-82AB-65E39DEAB7A2}" dt="2020-01-29T13:48:49.264" v="30" actId="47"/>
        <pc:sldMkLst>
          <pc:docMk/>
          <pc:sldMk cId="4176203296" sldId="274"/>
        </pc:sldMkLst>
      </pc:sldChg>
      <pc:sldChg chg="del">
        <pc:chgData name="Evangeliestek - Dieneke" userId="ae527662-b47e-49bd-a057-f63057a599f2" providerId="ADAL" clId="{734BC3DE-B5C7-4D6B-82AB-65E39DEAB7A2}" dt="2020-01-29T13:48:49.843" v="31" actId="47"/>
        <pc:sldMkLst>
          <pc:docMk/>
          <pc:sldMk cId="4288144552" sldId="275"/>
        </pc:sldMkLst>
      </pc:sldChg>
      <pc:sldChg chg="add">
        <pc:chgData name="Evangeliestek - Dieneke" userId="ae527662-b47e-49bd-a057-f63057a599f2" providerId="ADAL" clId="{734BC3DE-B5C7-4D6B-82AB-65E39DEAB7A2}" dt="2020-01-29T13:48:34.701" v="21"/>
        <pc:sldMkLst>
          <pc:docMk/>
          <pc:sldMk cId="4119261500" sldId="279"/>
        </pc:sldMkLst>
      </pc:sldChg>
      <pc:sldChg chg="add">
        <pc:chgData name="Evangeliestek - Dieneke" userId="ae527662-b47e-49bd-a057-f63057a599f2" providerId="ADAL" clId="{734BC3DE-B5C7-4D6B-82AB-65E39DEAB7A2}" dt="2020-01-29T13:48:34.701" v="21"/>
        <pc:sldMkLst>
          <pc:docMk/>
          <pc:sldMk cId="582104439" sldId="280"/>
        </pc:sldMkLst>
      </pc:sldChg>
      <pc:sldChg chg="add">
        <pc:chgData name="Evangeliestek - Dieneke" userId="ae527662-b47e-49bd-a057-f63057a599f2" providerId="ADAL" clId="{734BC3DE-B5C7-4D6B-82AB-65E39DEAB7A2}" dt="2020-01-29T13:48:34.701" v="21"/>
        <pc:sldMkLst>
          <pc:docMk/>
          <pc:sldMk cId="272730529" sldId="281"/>
        </pc:sldMkLst>
      </pc:sldChg>
      <pc:sldChg chg="add">
        <pc:chgData name="Evangeliestek - Dieneke" userId="ae527662-b47e-49bd-a057-f63057a599f2" providerId="ADAL" clId="{734BC3DE-B5C7-4D6B-82AB-65E39DEAB7A2}" dt="2020-01-29T13:48:34.701" v="21"/>
        <pc:sldMkLst>
          <pc:docMk/>
          <pc:sldMk cId="1110741878" sldId="282"/>
        </pc:sldMkLst>
      </pc:sldChg>
      <pc:sldChg chg="add">
        <pc:chgData name="Evangeliestek - Dieneke" userId="ae527662-b47e-49bd-a057-f63057a599f2" providerId="ADAL" clId="{734BC3DE-B5C7-4D6B-82AB-65E39DEAB7A2}" dt="2020-01-29T13:48:34.701" v="21"/>
        <pc:sldMkLst>
          <pc:docMk/>
          <pc:sldMk cId="53093886" sldId="283"/>
        </pc:sldMkLst>
      </pc:sldChg>
      <pc:sldChg chg="add">
        <pc:chgData name="Evangeliestek - Dieneke" userId="ae527662-b47e-49bd-a057-f63057a599f2" providerId="ADAL" clId="{734BC3DE-B5C7-4D6B-82AB-65E39DEAB7A2}" dt="2020-01-29T13:48:34.701" v="21"/>
        <pc:sldMkLst>
          <pc:docMk/>
          <pc:sldMk cId="1680455203" sldId="284"/>
        </pc:sldMkLst>
      </pc:sldChg>
      <pc:sldChg chg="add del">
        <pc:chgData name="Evangeliestek - Dieneke" userId="ae527662-b47e-49bd-a057-f63057a599f2" providerId="ADAL" clId="{734BC3DE-B5C7-4D6B-82AB-65E39DEAB7A2}" dt="2020-01-29T13:48:41.261" v="23" actId="47"/>
        <pc:sldMkLst>
          <pc:docMk/>
          <pc:sldMk cId="1060561095" sldId="285"/>
        </pc:sldMkLst>
      </pc:sldChg>
      <pc:sldChg chg="add del">
        <pc:chgData name="Evangeliestek - Dieneke" userId="ae527662-b47e-49bd-a057-f63057a599f2" providerId="ADAL" clId="{734BC3DE-B5C7-4D6B-82AB-65E39DEAB7A2}" dt="2020-01-29T13:48:41.709" v="24" actId="47"/>
        <pc:sldMkLst>
          <pc:docMk/>
          <pc:sldMk cId="4149510589" sldId="286"/>
        </pc:sldMkLst>
      </pc:sldChg>
      <pc:sldChg chg="add">
        <pc:chgData name="Evangeliestek - Dieneke" userId="ae527662-b47e-49bd-a057-f63057a599f2" providerId="ADAL" clId="{734BC3DE-B5C7-4D6B-82AB-65E39DEAB7A2}" dt="2020-01-29T13:48:34.701" v="21"/>
        <pc:sldMkLst>
          <pc:docMk/>
          <pc:sldMk cId="2612929831" sldId="287"/>
        </pc:sldMkLst>
      </pc:sldChg>
      <pc:sldChg chg="modSp add">
        <pc:chgData name="Evangeliestek - Dieneke" userId="ae527662-b47e-49bd-a057-f63057a599f2" providerId="ADAL" clId="{734BC3DE-B5C7-4D6B-82AB-65E39DEAB7A2}" dt="2020-01-29T13:49:36.060" v="40"/>
        <pc:sldMkLst>
          <pc:docMk/>
          <pc:sldMk cId="297535476" sldId="288"/>
        </pc:sldMkLst>
        <pc:spChg chg="mod">
          <ac:chgData name="Evangeliestek - Dieneke" userId="ae527662-b47e-49bd-a057-f63057a599f2" providerId="ADAL" clId="{734BC3DE-B5C7-4D6B-82AB-65E39DEAB7A2}" dt="2020-01-29T13:49:36.060" v="40"/>
          <ac:spMkLst>
            <pc:docMk/>
            <pc:sldMk cId="297535476" sldId="288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734BC3DE-B5C7-4D6B-82AB-65E39DEAB7A2}" dt="2020-01-29T13:49:26.981" v="39" actId="20577"/>
          <ac:spMkLst>
            <pc:docMk/>
            <pc:sldMk cId="297535476" sldId="288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734BC3DE-B5C7-4D6B-82AB-65E39DEAB7A2}" dt="2020-01-29T13:50:51.926" v="60" actId="14100"/>
        <pc:sldMkLst>
          <pc:docMk/>
          <pc:sldMk cId="4190706246" sldId="289"/>
        </pc:sldMkLst>
        <pc:spChg chg="mod">
          <ac:chgData name="Evangeliestek - Dieneke" userId="ae527662-b47e-49bd-a057-f63057a599f2" providerId="ADAL" clId="{734BC3DE-B5C7-4D6B-82AB-65E39DEAB7A2}" dt="2020-01-29T13:50:51.926" v="60" actId="14100"/>
          <ac:spMkLst>
            <pc:docMk/>
            <pc:sldMk cId="4190706246" sldId="289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734BC3DE-B5C7-4D6B-82AB-65E39DEAB7A2}" dt="2020-01-29T13:50:33.064" v="50" actId="20577"/>
          <ac:spMkLst>
            <pc:docMk/>
            <pc:sldMk cId="4190706246" sldId="289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734BC3DE-B5C7-4D6B-82AB-65E39DEAB7A2}" dt="2020-01-29T17:50:10.854" v="500" actId="20577"/>
        <pc:sldMkLst>
          <pc:docMk/>
          <pc:sldMk cId="3102334137" sldId="290"/>
        </pc:sldMkLst>
        <pc:spChg chg="mod">
          <ac:chgData name="Evangeliestek - Dieneke" userId="ae527662-b47e-49bd-a057-f63057a599f2" providerId="ADAL" clId="{734BC3DE-B5C7-4D6B-82AB-65E39DEAB7A2}" dt="2020-01-29T17:50:10.854" v="500" actId="20577"/>
          <ac:spMkLst>
            <pc:docMk/>
            <pc:sldMk cId="3102334137" sldId="290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734BC3DE-B5C7-4D6B-82AB-65E39DEAB7A2}" dt="2020-01-29T17:48:48.543" v="287" actId="20577"/>
          <ac:spMkLst>
            <pc:docMk/>
            <pc:sldMk cId="3102334137" sldId="290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734BC3DE-B5C7-4D6B-82AB-65E39DEAB7A2}" dt="2020-01-29T17:51:00.612" v="704" actId="20577"/>
        <pc:sldMkLst>
          <pc:docMk/>
          <pc:sldMk cId="147671974" sldId="291"/>
        </pc:sldMkLst>
        <pc:spChg chg="mod">
          <ac:chgData name="Evangeliestek - Dieneke" userId="ae527662-b47e-49bd-a057-f63057a599f2" providerId="ADAL" clId="{734BC3DE-B5C7-4D6B-82AB-65E39DEAB7A2}" dt="2020-01-29T17:51:00.612" v="704" actId="20577"/>
          <ac:spMkLst>
            <pc:docMk/>
            <pc:sldMk cId="147671974" sldId="291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734BC3DE-B5C7-4D6B-82AB-65E39DEAB7A2}" dt="2020-01-29T17:50:16.307" v="503" actId="20577"/>
          <ac:spMkLst>
            <pc:docMk/>
            <pc:sldMk cId="147671974" sldId="291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734BC3DE-B5C7-4D6B-82AB-65E39DEAB7A2}" dt="2020-01-29T17:52:45.411" v="901" actId="20577"/>
        <pc:sldMkLst>
          <pc:docMk/>
          <pc:sldMk cId="3468769273" sldId="292"/>
        </pc:sldMkLst>
        <pc:spChg chg="mod">
          <ac:chgData name="Evangeliestek - Dieneke" userId="ae527662-b47e-49bd-a057-f63057a599f2" providerId="ADAL" clId="{734BC3DE-B5C7-4D6B-82AB-65E39DEAB7A2}" dt="2020-01-29T17:52:45.411" v="901" actId="20577"/>
          <ac:spMkLst>
            <pc:docMk/>
            <pc:sldMk cId="3468769273" sldId="292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734BC3DE-B5C7-4D6B-82AB-65E39DEAB7A2}" dt="2020-01-29T17:51:05.201" v="707" actId="20577"/>
          <ac:spMkLst>
            <pc:docMk/>
            <pc:sldMk cId="3468769273" sldId="292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734BC3DE-B5C7-4D6B-82AB-65E39DEAB7A2}" dt="2020-01-29T17:54:11.949" v="1147" actId="20577"/>
        <pc:sldMkLst>
          <pc:docMk/>
          <pc:sldMk cId="72332885" sldId="293"/>
        </pc:sldMkLst>
        <pc:spChg chg="mod">
          <ac:chgData name="Evangeliestek - Dieneke" userId="ae527662-b47e-49bd-a057-f63057a599f2" providerId="ADAL" clId="{734BC3DE-B5C7-4D6B-82AB-65E39DEAB7A2}" dt="2020-01-29T17:54:11.949" v="1147" actId="20577"/>
          <ac:spMkLst>
            <pc:docMk/>
            <pc:sldMk cId="72332885" sldId="293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734BC3DE-B5C7-4D6B-82AB-65E39DEAB7A2}" dt="2020-01-29T17:52:51.527" v="904" actId="20577"/>
          <ac:spMkLst>
            <pc:docMk/>
            <pc:sldMk cId="72332885" sldId="293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734BC3DE-B5C7-4D6B-82AB-65E39DEAB7A2}" dt="2020-01-29T18:07:05.873" v="1698" actId="20577"/>
        <pc:sldMkLst>
          <pc:docMk/>
          <pc:sldMk cId="341787818" sldId="294"/>
        </pc:sldMkLst>
        <pc:spChg chg="mod">
          <ac:chgData name="Evangeliestek - Dieneke" userId="ae527662-b47e-49bd-a057-f63057a599f2" providerId="ADAL" clId="{734BC3DE-B5C7-4D6B-82AB-65E39DEAB7A2}" dt="2020-01-29T18:07:05.873" v="1698" actId="20577"/>
          <ac:spMkLst>
            <pc:docMk/>
            <pc:sldMk cId="341787818" sldId="294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734BC3DE-B5C7-4D6B-82AB-65E39DEAB7A2}" dt="2020-01-29T18:06:10.221" v="1437" actId="20577"/>
          <ac:spMkLst>
            <pc:docMk/>
            <pc:sldMk cId="341787818" sldId="294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734BC3DE-B5C7-4D6B-82AB-65E39DEAB7A2}" dt="2020-01-29T18:08:04.899" v="1937" actId="20577"/>
        <pc:sldMkLst>
          <pc:docMk/>
          <pc:sldMk cId="2479500392" sldId="295"/>
        </pc:sldMkLst>
        <pc:spChg chg="mod">
          <ac:chgData name="Evangeliestek - Dieneke" userId="ae527662-b47e-49bd-a057-f63057a599f2" providerId="ADAL" clId="{734BC3DE-B5C7-4D6B-82AB-65E39DEAB7A2}" dt="2020-01-29T18:08:04.899" v="1937" actId="20577"/>
          <ac:spMkLst>
            <pc:docMk/>
            <pc:sldMk cId="2479500392" sldId="295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734BC3DE-B5C7-4D6B-82AB-65E39DEAB7A2}" dt="2020-01-29T18:07:22.239" v="1703" actId="20577"/>
          <ac:spMkLst>
            <pc:docMk/>
            <pc:sldMk cId="2479500392" sldId="295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734BC3DE-B5C7-4D6B-82AB-65E39DEAB7A2}" dt="2020-01-29T18:08:58.396" v="2090" actId="14100"/>
        <pc:sldMkLst>
          <pc:docMk/>
          <pc:sldMk cId="557404828" sldId="296"/>
        </pc:sldMkLst>
        <pc:spChg chg="mod">
          <ac:chgData name="Evangeliestek - Dieneke" userId="ae527662-b47e-49bd-a057-f63057a599f2" providerId="ADAL" clId="{734BC3DE-B5C7-4D6B-82AB-65E39DEAB7A2}" dt="2020-01-29T18:08:58.396" v="2090" actId="14100"/>
          <ac:spMkLst>
            <pc:docMk/>
            <pc:sldMk cId="557404828" sldId="296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734BC3DE-B5C7-4D6B-82AB-65E39DEAB7A2}" dt="2020-01-29T18:08:11.126" v="1940" actId="20577"/>
          <ac:spMkLst>
            <pc:docMk/>
            <pc:sldMk cId="557404828" sldId="296"/>
            <ac:spMk id="11" creationId="{00000000-0000-0000-0000-000000000000}"/>
          </ac:spMkLst>
        </pc:spChg>
      </pc:sldChg>
      <pc:sldMasterChg chg="setBg modSldLayout">
        <pc:chgData name="Evangeliestek - Dieneke" userId="ae527662-b47e-49bd-a057-f63057a599f2" providerId="ADAL" clId="{734BC3DE-B5C7-4D6B-82AB-65E39DEAB7A2}" dt="2020-01-29T13:08:48.869" v="2"/>
        <pc:sldMasterMkLst>
          <pc:docMk/>
          <pc:sldMasterMk cId="1302711091" sldId="2147483684"/>
        </pc:sldMasterMkLst>
        <pc:sldLayoutChg chg="setBg">
          <pc:chgData name="Evangeliestek - Dieneke" userId="ae527662-b47e-49bd-a057-f63057a599f2" providerId="ADAL" clId="{734BC3DE-B5C7-4D6B-82AB-65E39DEAB7A2}" dt="2020-01-29T13:08:48.869" v="2"/>
          <pc:sldLayoutMkLst>
            <pc:docMk/>
            <pc:sldMasterMk cId="1302711091" sldId="2147483684"/>
            <pc:sldLayoutMk cId="520480534" sldId="2147483685"/>
          </pc:sldLayoutMkLst>
        </pc:sldLayoutChg>
        <pc:sldLayoutChg chg="setBg">
          <pc:chgData name="Evangeliestek - Dieneke" userId="ae527662-b47e-49bd-a057-f63057a599f2" providerId="ADAL" clId="{734BC3DE-B5C7-4D6B-82AB-65E39DEAB7A2}" dt="2020-01-29T13:08:48.869" v="2"/>
          <pc:sldLayoutMkLst>
            <pc:docMk/>
            <pc:sldMasterMk cId="1302711091" sldId="2147483684"/>
            <pc:sldLayoutMk cId="3023811019" sldId="2147483686"/>
          </pc:sldLayoutMkLst>
        </pc:sldLayoutChg>
        <pc:sldLayoutChg chg="setBg">
          <pc:chgData name="Evangeliestek - Dieneke" userId="ae527662-b47e-49bd-a057-f63057a599f2" providerId="ADAL" clId="{734BC3DE-B5C7-4D6B-82AB-65E39DEAB7A2}" dt="2020-01-29T13:08:48.869" v="2"/>
          <pc:sldLayoutMkLst>
            <pc:docMk/>
            <pc:sldMasterMk cId="1302711091" sldId="2147483684"/>
            <pc:sldLayoutMk cId="1310863893" sldId="2147483687"/>
          </pc:sldLayoutMkLst>
        </pc:sldLayoutChg>
        <pc:sldLayoutChg chg="setBg">
          <pc:chgData name="Evangeliestek - Dieneke" userId="ae527662-b47e-49bd-a057-f63057a599f2" providerId="ADAL" clId="{734BC3DE-B5C7-4D6B-82AB-65E39DEAB7A2}" dt="2020-01-29T13:08:48.869" v="2"/>
          <pc:sldLayoutMkLst>
            <pc:docMk/>
            <pc:sldMasterMk cId="1302711091" sldId="2147483684"/>
            <pc:sldLayoutMk cId="972830169" sldId="2147483688"/>
          </pc:sldLayoutMkLst>
        </pc:sldLayoutChg>
        <pc:sldLayoutChg chg="setBg">
          <pc:chgData name="Evangeliestek - Dieneke" userId="ae527662-b47e-49bd-a057-f63057a599f2" providerId="ADAL" clId="{734BC3DE-B5C7-4D6B-82AB-65E39DEAB7A2}" dt="2020-01-29T13:08:48.869" v="2"/>
          <pc:sldLayoutMkLst>
            <pc:docMk/>
            <pc:sldMasterMk cId="1302711091" sldId="2147483684"/>
            <pc:sldLayoutMk cId="744892586" sldId="2147483689"/>
          </pc:sldLayoutMkLst>
        </pc:sldLayoutChg>
        <pc:sldLayoutChg chg="setBg">
          <pc:chgData name="Evangeliestek - Dieneke" userId="ae527662-b47e-49bd-a057-f63057a599f2" providerId="ADAL" clId="{734BC3DE-B5C7-4D6B-82AB-65E39DEAB7A2}" dt="2020-01-29T13:08:48.869" v="2"/>
          <pc:sldLayoutMkLst>
            <pc:docMk/>
            <pc:sldMasterMk cId="1302711091" sldId="2147483684"/>
            <pc:sldLayoutMk cId="1052986680" sldId="2147483690"/>
          </pc:sldLayoutMkLst>
        </pc:sldLayoutChg>
        <pc:sldLayoutChg chg="setBg">
          <pc:chgData name="Evangeliestek - Dieneke" userId="ae527662-b47e-49bd-a057-f63057a599f2" providerId="ADAL" clId="{734BC3DE-B5C7-4D6B-82AB-65E39DEAB7A2}" dt="2020-01-29T13:08:48.869" v="2"/>
          <pc:sldLayoutMkLst>
            <pc:docMk/>
            <pc:sldMasterMk cId="1302711091" sldId="2147483684"/>
            <pc:sldLayoutMk cId="2689097846" sldId="2147483691"/>
          </pc:sldLayoutMkLst>
        </pc:sldLayoutChg>
        <pc:sldLayoutChg chg="setBg">
          <pc:chgData name="Evangeliestek - Dieneke" userId="ae527662-b47e-49bd-a057-f63057a599f2" providerId="ADAL" clId="{734BC3DE-B5C7-4D6B-82AB-65E39DEAB7A2}" dt="2020-01-29T13:08:48.869" v="2"/>
          <pc:sldLayoutMkLst>
            <pc:docMk/>
            <pc:sldMasterMk cId="1302711091" sldId="2147483684"/>
            <pc:sldLayoutMk cId="931270891" sldId="2147483692"/>
          </pc:sldLayoutMkLst>
        </pc:sldLayoutChg>
        <pc:sldLayoutChg chg="setBg">
          <pc:chgData name="Evangeliestek - Dieneke" userId="ae527662-b47e-49bd-a057-f63057a599f2" providerId="ADAL" clId="{734BC3DE-B5C7-4D6B-82AB-65E39DEAB7A2}" dt="2020-01-29T13:08:48.869" v="2"/>
          <pc:sldLayoutMkLst>
            <pc:docMk/>
            <pc:sldMasterMk cId="1302711091" sldId="2147483684"/>
            <pc:sldLayoutMk cId="1386109794" sldId="2147483693"/>
          </pc:sldLayoutMkLst>
        </pc:sldLayoutChg>
        <pc:sldLayoutChg chg="setBg">
          <pc:chgData name="Evangeliestek - Dieneke" userId="ae527662-b47e-49bd-a057-f63057a599f2" providerId="ADAL" clId="{734BC3DE-B5C7-4D6B-82AB-65E39DEAB7A2}" dt="2020-01-29T13:08:48.869" v="2"/>
          <pc:sldLayoutMkLst>
            <pc:docMk/>
            <pc:sldMasterMk cId="1302711091" sldId="2147483684"/>
            <pc:sldLayoutMk cId="3591534587" sldId="2147483694"/>
          </pc:sldLayoutMkLst>
        </pc:sldLayoutChg>
        <pc:sldLayoutChg chg="setBg">
          <pc:chgData name="Evangeliestek - Dieneke" userId="ae527662-b47e-49bd-a057-f63057a599f2" providerId="ADAL" clId="{734BC3DE-B5C7-4D6B-82AB-65E39DEAB7A2}" dt="2020-01-29T13:08:48.869" v="2"/>
          <pc:sldLayoutMkLst>
            <pc:docMk/>
            <pc:sldMasterMk cId="1302711091" sldId="2147483684"/>
            <pc:sldLayoutMk cId="1958156319" sldId="2147483695"/>
          </pc:sldLayoutMkLst>
        </pc:sldLayoutChg>
      </pc:sldMasterChg>
    </pc:docChg>
  </pc:docChgLst>
  <pc:docChgLst>
    <pc:chgData name="Evangeliestek - Dieneke" userId="ae527662-b47e-49bd-a057-f63057a599f2" providerId="ADAL" clId="{5CE44E8E-615B-4119-BBA0-8432E01A90CF}"/>
    <pc:docChg chg="undo custSel addSld delSld modSld sldOrd modMainMaster">
      <pc:chgData name="Evangeliestek - Dieneke" userId="ae527662-b47e-49bd-a057-f63057a599f2" providerId="ADAL" clId="{5CE44E8E-615B-4119-BBA0-8432E01A90CF}" dt="2021-02-02T09:45:10.920" v="2317" actId="20577"/>
      <pc:docMkLst>
        <pc:docMk/>
      </pc:docMkLst>
      <pc:sldChg chg="del">
        <pc:chgData name="Evangeliestek - Dieneke" userId="ae527662-b47e-49bd-a057-f63057a599f2" providerId="ADAL" clId="{5CE44E8E-615B-4119-BBA0-8432E01A90CF}" dt="2021-01-28T13:03:35.913" v="203" actId="47"/>
        <pc:sldMkLst>
          <pc:docMk/>
          <pc:sldMk cId="496428373" sldId="256"/>
        </pc:sldMkLst>
      </pc:sldChg>
      <pc:sldChg chg="modSp mod setBg">
        <pc:chgData name="Evangeliestek - Dieneke" userId="ae527662-b47e-49bd-a057-f63057a599f2" providerId="ADAL" clId="{5CE44E8E-615B-4119-BBA0-8432E01A90CF}" dt="2021-01-28T13:05:02.396" v="212"/>
        <pc:sldMkLst>
          <pc:docMk/>
          <pc:sldMk cId="877397615" sldId="258"/>
        </pc:sldMkLst>
        <pc:spChg chg="mod">
          <ac:chgData name="Evangeliestek - Dieneke" userId="ae527662-b47e-49bd-a057-f63057a599f2" providerId="ADAL" clId="{5CE44E8E-615B-4119-BBA0-8432E01A90CF}" dt="2021-01-28T12:58:56.057" v="36" actId="20577"/>
          <ac:spMkLst>
            <pc:docMk/>
            <pc:sldMk cId="877397615" sldId="258"/>
            <ac:spMk id="5" creationId="{00000000-0000-0000-0000-000000000000}"/>
          </ac:spMkLst>
        </pc:spChg>
      </pc:sldChg>
      <pc:sldChg chg="modSp mod">
        <pc:chgData name="Evangeliestek - Dieneke" userId="ae527662-b47e-49bd-a057-f63057a599f2" providerId="ADAL" clId="{5CE44E8E-615B-4119-BBA0-8432E01A90CF}" dt="2021-02-01T14:08:00.505" v="405" actId="20577"/>
        <pc:sldMkLst>
          <pc:docMk/>
          <pc:sldMk cId="1840644504" sldId="259"/>
        </pc:sldMkLst>
        <pc:spChg chg="mod">
          <ac:chgData name="Evangeliestek - Dieneke" userId="ae527662-b47e-49bd-a057-f63057a599f2" providerId="ADAL" clId="{5CE44E8E-615B-4119-BBA0-8432E01A90CF}" dt="2021-02-01T14:07:58.003" v="402"/>
          <ac:spMkLst>
            <pc:docMk/>
            <pc:sldMk cId="1840644504" sldId="259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5CE44E8E-615B-4119-BBA0-8432E01A90CF}" dt="2021-02-01T14:08:00.505" v="405" actId="20577"/>
          <ac:spMkLst>
            <pc:docMk/>
            <pc:sldMk cId="1840644504" sldId="259"/>
            <ac:spMk id="11" creationId="{00000000-0000-0000-0000-000000000000}"/>
          </ac:spMkLst>
        </pc:spChg>
      </pc:sldChg>
      <pc:sldChg chg="modSp del mod">
        <pc:chgData name="Evangeliestek - Dieneke" userId="ae527662-b47e-49bd-a057-f63057a599f2" providerId="ADAL" clId="{5CE44E8E-615B-4119-BBA0-8432E01A90CF}" dt="2021-02-01T14:16:24.561" v="426" actId="47"/>
        <pc:sldMkLst>
          <pc:docMk/>
          <pc:sldMk cId="554433975" sldId="260"/>
        </pc:sldMkLst>
        <pc:spChg chg="mod">
          <ac:chgData name="Evangeliestek - Dieneke" userId="ae527662-b47e-49bd-a057-f63057a599f2" providerId="ADAL" clId="{5CE44E8E-615B-4119-BBA0-8432E01A90CF}" dt="2021-01-28T13:02:31.516" v="73" actId="20577"/>
          <ac:spMkLst>
            <pc:docMk/>
            <pc:sldMk cId="554433975" sldId="260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5CE44E8E-615B-4119-BBA0-8432E01A90CF}" dt="2021-01-28T13:02:27.231" v="72" actId="20577"/>
          <ac:spMkLst>
            <pc:docMk/>
            <pc:sldMk cId="554433975" sldId="260"/>
            <ac:spMk id="11" creationId="{00000000-0000-0000-0000-000000000000}"/>
          </ac:spMkLst>
        </pc:spChg>
      </pc:sldChg>
      <pc:sldChg chg="del">
        <pc:chgData name="Evangeliestek - Dieneke" userId="ae527662-b47e-49bd-a057-f63057a599f2" providerId="ADAL" clId="{5CE44E8E-615B-4119-BBA0-8432E01A90CF}" dt="2021-01-28T13:03:38.078" v="207" actId="47"/>
        <pc:sldMkLst>
          <pc:docMk/>
          <pc:sldMk cId="3139693185" sldId="262"/>
        </pc:sldMkLst>
      </pc:sldChg>
      <pc:sldChg chg="modSp mod">
        <pc:chgData name="Evangeliestek - Dieneke" userId="ae527662-b47e-49bd-a057-f63057a599f2" providerId="ADAL" clId="{5CE44E8E-615B-4119-BBA0-8432E01A90CF}" dt="2021-02-02T09:45:10.920" v="2317" actId="20577"/>
        <pc:sldMkLst>
          <pc:docMk/>
          <pc:sldMk cId="2710310957" sldId="263"/>
        </pc:sldMkLst>
        <pc:spChg chg="mod">
          <ac:chgData name="Evangeliestek - Dieneke" userId="ae527662-b47e-49bd-a057-f63057a599f2" providerId="ADAL" clId="{5CE44E8E-615B-4119-BBA0-8432E01A90CF}" dt="2021-02-02T09:45:10.920" v="2317" actId="20577"/>
          <ac:spMkLst>
            <pc:docMk/>
            <pc:sldMk cId="2710310957" sldId="263"/>
            <ac:spMk id="7" creationId="{00000000-0000-0000-0000-000000000000}"/>
          </ac:spMkLst>
        </pc:spChg>
      </pc:sldChg>
      <pc:sldChg chg="modSp mod">
        <pc:chgData name="Evangeliestek - Dieneke" userId="ae527662-b47e-49bd-a057-f63057a599f2" providerId="ADAL" clId="{5CE44E8E-615B-4119-BBA0-8432E01A90CF}" dt="2021-01-28T13:43:40.664" v="396" actId="20577"/>
        <pc:sldMkLst>
          <pc:docMk/>
          <pc:sldMk cId="1752048462" sldId="264"/>
        </pc:sldMkLst>
        <pc:spChg chg="mod">
          <ac:chgData name="Evangeliestek - Dieneke" userId="ae527662-b47e-49bd-a057-f63057a599f2" providerId="ADAL" clId="{5CE44E8E-615B-4119-BBA0-8432E01A90CF}" dt="2021-01-28T13:43:40.664" v="396" actId="20577"/>
          <ac:spMkLst>
            <pc:docMk/>
            <pc:sldMk cId="1752048462" sldId="264"/>
            <ac:spMk id="7" creationId="{00000000-0000-0000-0000-000000000000}"/>
          </ac:spMkLst>
        </pc:spChg>
      </pc:sldChg>
      <pc:sldChg chg="modSp mod">
        <pc:chgData name="Evangeliestek - Dieneke" userId="ae527662-b47e-49bd-a057-f63057a599f2" providerId="ADAL" clId="{5CE44E8E-615B-4119-BBA0-8432E01A90CF}" dt="2021-02-01T14:30:40.768" v="2093" actId="20577"/>
        <pc:sldMkLst>
          <pc:docMk/>
          <pc:sldMk cId="2350674199" sldId="266"/>
        </pc:sldMkLst>
        <pc:spChg chg="mod">
          <ac:chgData name="Evangeliestek - Dieneke" userId="ae527662-b47e-49bd-a057-f63057a599f2" providerId="ADAL" clId="{5CE44E8E-615B-4119-BBA0-8432E01A90CF}" dt="2021-02-01T14:30:40.768" v="2093" actId="20577"/>
          <ac:spMkLst>
            <pc:docMk/>
            <pc:sldMk cId="2350674199" sldId="266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5CE44E8E-615B-4119-BBA0-8432E01A90CF}" dt="2021-02-01T14:29:54.538" v="2065" actId="20577"/>
          <ac:spMkLst>
            <pc:docMk/>
            <pc:sldMk cId="2350674199" sldId="266"/>
            <ac:spMk id="11" creationId="{00000000-0000-0000-0000-000000000000}"/>
          </ac:spMkLst>
        </pc:spChg>
      </pc:sldChg>
      <pc:sldChg chg="del">
        <pc:chgData name="Evangeliestek - Dieneke" userId="ae527662-b47e-49bd-a057-f63057a599f2" providerId="ADAL" clId="{5CE44E8E-615B-4119-BBA0-8432E01A90CF}" dt="2021-01-28T13:03:36.489" v="205" actId="47"/>
        <pc:sldMkLst>
          <pc:docMk/>
          <pc:sldMk cId="1711842852" sldId="267"/>
        </pc:sldMkLst>
      </pc:sldChg>
      <pc:sldChg chg="modSp del mod">
        <pc:chgData name="Evangeliestek - Dieneke" userId="ae527662-b47e-49bd-a057-f63057a599f2" providerId="ADAL" clId="{5CE44E8E-615B-4119-BBA0-8432E01A90CF}" dt="2021-01-28T13:58:49.139" v="398" actId="47"/>
        <pc:sldMkLst>
          <pc:docMk/>
          <pc:sldMk cId="4119261500" sldId="279"/>
        </pc:sldMkLst>
        <pc:spChg chg="mod">
          <ac:chgData name="Evangeliestek - Dieneke" userId="ae527662-b47e-49bd-a057-f63057a599f2" providerId="ADAL" clId="{5CE44E8E-615B-4119-BBA0-8432E01A90CF}" dt="2021-01-28T13:01:23.528" v="39" actId="20577"/>
          <ac:spMkLst>
            <pc:docMk/>
            <pc:sldMk cId="4119261500" sldId="279"/>
            <ac:spMk id="7" creationId="{00000000-0000-0000-0000-000000000000}"/>
          </ac:spMkLst>
        </pc:spChg>
      </pc:sldChg>
      <pc:sldChg chg="del">
        <pc:chgData name="Evangeliestek - Dieneke" userId="ae527662-b47e-49bd-a057-f63057a599f2" providerId="ADAL" clId="{5CE44E8E-615B-4119-BBA0-8432E01A90CF}" dt="2021-01-28T13:01:26.253" v="41" actId="47"/>
        <pc:sldMkLst>
          <pc:docMk/>
          <pc:sldMk cId="582104439" sldId="280"/>
        </pc:sldMkLst>
      </pc:sldChg>
      <pc:sldChg chg="del">
        <pc:chgData name="Evangeliestek - Dieneke" userId="ae527662-b47e-49bd-a057-f63057a599f2" providerId="ADAL" clId="{5CE44E8E-615B-4119-BBA0-8432E01A90CF}" dt="2021-01-28T13:01:26.684" v="42" actId="47"/>
        <pc:sldMkLst>
          <pc:docMk/>
          <pc:sldMk cId="272730529" sldId="281"/>
        </pc:sldMkLst>
      </pc:sldChg>
      <pc:sldChg chg="del">
        <pc:chgData name="Evangeliestek - Dieneke" userId="ae527662-b47e-49bd-a057-f63057a599f2" providerId="ADAL" clId="{5CE44E8E-615B-4119-BBA0-8432E01A90CF}" dt="2021-01-28T13:01:27.091" v="43" actId="47"/>
        <pc:sldMkLst>
          <pc:docMk/>
          <pc:sldMk cId="1110741878" sldId="282"/>
        </pc:sldMkLst>
      </pc:sldChg>
      <pc:sldChg chg="del">
        <pc:chgData name="Evangeliestek - Dieneke" userId="ae527662-b47e-49bd-a057-f63057a599f2" providerId="ADAL" clId="{5CE44E8E-615B-4119-BBA0-8432E01A90CF}" dt="2021-01-28T13:01:27.470" v="44" actId="47"/>
        <pc:sldMkLst>
          <pc:docMk/>
          <pc:sldMk cId="53093886" sldId="283"/>
        </pc:sldMkLst>
      </pc:sldChg>
      <pc:sldChg chg="del">
        <pc:chgData name="Evangeliestek - Dieneke" userId="ae527662-b47e-49bd-a057-f63057a599f2" providerId="ADAL" clId="{5CE44E8E-615B-4119-BBA0-8432E01A90CF}" dt="2021-01-28T13:01:27.804" v="45" actId="47"/>
        <pc:sldMkLst>
          <pc:docMk/>
          <pc:sldMk cId="1680455203" sldId="284"/>
        </pc:sldMkLst>
      </pc:sldChg>
      <pc:sldChg chg="del">
        <pc:chgData name="Evangeliestek - Dieneke" userId="ae527662-b47e-49bd-a057-f63057a599f2" providerId="ADAL" clId="{5CE44E8E-615B-4119-BBA0-8432E01A90CF}" dt="2021-01-28T13:01:25.463" v="40" actId="47"/>
        <pc:sldMkLst>
          <pc:docMk/>
          <pc:sldMk cId="2612929831" sldId="287"/>
        </pc:sldMkLst>
      </pc:sldChg>
      <pc:sldChg chg="del">
        <pc:chgData name="Evangeliestek - Dieneke" userId="ae527662-b47e-49bd-a057-f63057a599f2" providerId="ADAL" clId="{5CE44E8E-615B-4119-BBA0-8432E01A90CF}" dt="2021-01-28T13:03:36.197" v="204" actId="47"/>
        <pc:sldMkLst>
          <pc:docMk/>
          <pc:sldMk cId="297535476" sldId="288"/>
        </pc:sldMkLst>
      </pc:sldChg>
      <pc:sldChg chg="del">
        <pc:chgData name="Evangeliestek - Dieneke" userId="ae527662-b47e-49bd-a057-f63057a599f2" providerId="ADAL" clId="{5CE44E8E-615B-4119-BBA0-8432E01A90CF}" dt="2021-01-28T13:03:36.935" v="206" actId="47"/>
        <pc:sldMkLst>
          <pc:docMk/>
          <pc:sldMk cId="4190706246" sldId="289"/>
        </pc:sldMkLst>
      </pc:sldChg>
      <pc:sldChg chg="del">
        <pc:chgData name="Evangeliestek - Dieneke" userId="ae527662-b47e-49bd-a057-f63057a599f2" providerId="ADAL" clId="{5CE44E8E-615B-4119-BBA0-8432E01A90CF}" dt="2021-01-28T13:02:33.435" v="74" actId="47"/>
        <pc:sldMkLst>
          <pc:docMk/>
          <pc:sldMk cId="3102334137" sldId="290"/>
        </pc:sldMkLst>
      </pc:sldChg>
      <pc:sldChg chg="modSp mod">
        <pc:chgData name="Evangeliestek - Dieneke" userId="ae527662-b47e-49bd-a057-f63057a599f2" providerId="ADAL" clId="{5CE44E8E-615B-4119-BBA0-8432E01A90CF}" dt="2021-02-01T14:18:15.560" v="778" actId="20577"/>
        <pc:sldMkLst>
          <pc:docMk/>
          <pc:sldMk cId="147671974" sldId="291"/>
        </pc:sldMkLst>
        <pc:spChg chg="mod">
          <ac:chgData name="Evangeliestek - Dieneke" userId="ae527662-b47e-49bd-a057-f63057a599f2" providerId="ADAL" clId="{5CE44E8E-615B-4119-BBA0-8432E01A90CF}" dt="2021-02-01T14:18:11.528" v="775" actId="20577"/>
          <ac:spMkLst>
            <pc:docMk/>
            <pc:sldMk cId="147671974" sldId="291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5CE44E8E-615B-4119-BBA0-8432E01A90CF}" dt="2021-02-01T14:18:15.560" v="778" actId="20577"/>
          <ac:spMkLst>
            <pc:docMk/>
            <pc:sldMk cId="147671974" sldId="291"/>
            <ac:spMk id="11" creationId="{00000000-0000-0000-0000-000000000000}"/>
          </ac:spMkLst>
        </pc:spChg>
      </pc:sldChg>
      <pc:sldChg chg="modSp mod">
        <pc:chgData name="Evangeliestek - Dieneke" userId="ae527662-b47e-49bd-a057-f63057a599f2" providerId="ADAL" clId="{5CE44E8E-615B-4119-BBA0-8432E01A90CF}" dt="2021-02-01T14:26:35.414" v="2022" actId="20577"/>
        <pc:sldMkLst>
          <pc:docMk/>
          <pc:sldMk cId="3468769273" sldId="292"/>
        </pc:sldMkLst>
        <pc:spChg chg="mod">
          <ac:chgData name="Evangeliestek - Dieneke" userId="ae527662-b47e-49bd-a057-f63057a599f2" providerId="ADAL" clId="{5CE44E8E-615B-4119-BBA0-8432E01A90CF}" dt="2021-02-01T14:26:30.923" v="2018" actId="14100"/>
          <ac:spMkLst>
            <pc:docMk/>
            <pc:sldMk cId="3468769273" sldId="292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5CE44E8E-615B-4119-BBA0-8432E01A90CF}" dt="2021-02-01T14:26:35.414" v="2022" actId="20577"/>
          <ac:spMkLst>
            <pc:docMk/>
            <pc:sldMk cId="3468769273" sldId="292"/>
            <ac:spMk id="11" creationId="{00000000-0000-0000-0000-000000000000}"/>
          </ac:spMkLst>
        </pc:spChg>
      </pc:sldChg>
      <pc:sldChg chg="modSp mod">
        <pc:chgData name="Evangeliestek - Dieneke" userId="ae527662-b47e-49bd-a057-f63057a599f2" providerId="ADAL" clId="{5CE44E8E-615B-4119-BBA0-8432E01A90CF}" dt="2021-02-01T18:24:51.344" v="2168" actId="20577"/>
        <pc:sldMkLst>
          <pc:docMk/>
          <pc:sldMk cId="72332885" sldId="293"/>
        </pc:sldMkLst>
        <pc:spChg chg="mod">
          <ac:chgData name="Evangeliestek - Dieneke" userId="ae527662-b47e-49bd-a057-f63057a599f2" providerId="ADAL" clId="{5CE44E8E-615B-4119-BBA0-8432E01A90CF}" dt="2021-02-01T18:24:51.344" v="2168" actId="20577"/>
          <ac:spMkLst>
            <pc:docMk/>
            <pc:sldMk cId="72332885" sldId="293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5CE44E8E-615B-4119-BBA0-8432E01A90CF}" dt="2021-01-28T13:03:03.937" v="142" actId="20577"/>
          <ac:spMkLst>
            <pc:docMk/>
            <pc:sldMk cId="72332885" sldId="293"/>
            <ac:spMk id="11" creationId="{00000000-0000-0000-0000-000000000000}"/>
          </ac:spMkLst>
        </pc:spChg>
      </pc:sldChg>
      <pc:sldChg chg="modSp mod setBg">
        <pc:chgData name="Evangeliestek - Dieneke" userId="ae527662-b47e-49bd-a057-f63057a599f2" providerId="ADAL" clId="{5CE44E8E-615B-4119-BBA0-8432E01A90CF}" dt="2021-02-01T14:29:18.419" v="2046" actId="14100"/>
        <pc:sldMkLst>
          <pc:docMk/>
          <pc:sldMk cId="341787818" sldId="294"/>
        </pc:sldMkLst>
        <pc:spChg chg="mod">
          <ac:chgData name="Evangeliestek - Dieneke" userId="ae527662-b47e-49bd-a057-f63057a599f2" providerId="ADAL" clId="{5CE44E8E-615B-4119-BBA0-8432E01A90CF}" dt="2021-02-01T14:29:18.419" v="2046" actId="14100"/>
          <ac:spMkLst>
            <pc:docMk/>
            <pc:sldMk cId="341787818" sldId="294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5CE44E8E-615B-4119-BBA0-8432E01A90CF}" dt="2021-02-01T14:28:44.346" v="2031" actId="20577"/>
          <ac:spMkLst>
            <pc:docMk/>
            <pc:sldMk cId="341787818" sldId="294"/>
            <ac:spMk id="11" creationId="{00000000-0000-0000-0000-000000000000}"/>
          </ac:spMkLst>
        </pc:spChg>
      </pc:sldChg>
      <pc:sldChg chg="del">
        <pc:chgData name="Evangeliestek - Dieneke" userId="ae527662-b47e-49bd-a057-f63057a599f2" providerId="ADAL" clId="{5CE44E8E-615B-4119-BBA0-8432E01A90CF}" dt="2021-01-28T13:03:35.243" v="201" actId="47"/>
        <pc:sldMkLst>
          <pc:docMk/>
          <pc:sldMk cId="2479500392" sldId="295"/>
        </pc:sldMkLst>
      </pc:sldChg>
      <pc:sldChg chg="add">
        <pc:chgData name="Evangeliestek - Dieneke" userId="ae527662-b47e-49bd-a057-f63057a599f2" providerId="ADAL" clId="{5CE44E8E-615B-4119-BBA0-8432E01A90CF}" dt="2021-01-28T13:58:47.367" v="397"/>
        <pc:sldMkLst>
          <pc:docMk/>
          <pc:sldMk cId="4143147182" sldId="295"/>
        </pc:sldMkLst>
      </pc:sldChg>
      <pc:sldChg chg="del">
        <pc:chgData name="Evangeliestek - Dieneke" userId="ae527662-b47e-49bd-a057-f63057a599f2" providerId="ADAL" clId="{5CE44E8E-615B-4119-BBA0-8432E01A90CF}" dt="2021-01-28T13:03:35.607" v="202" actId="47"/>
        <pc:sldMkLst>
          <pc:docMk/>
          <pc:sldMk cId="557404828" sldId="296"/>
        </pc:sldMkLst>
      </pc:sldChg>
      <pc:sldChg chg="add">
        <pc:chgData name="Evangeliestek - Dieneke" userId="ae527662-b47e-49bd-a057-f63057a599f2" providerId="ADAL" clId="{5CE44E8E-615B-4119-BBA0-8432E01A90CF}" dt="2021-01-28T13:58:47.367" v="397"/>
        <pc:sldMkLst>
          <pc:docMk/>
          <pc:sldMk cId="4175524712" sldId="331"/>
        </pc:sldMkLst>
      </pc:sldChg>
      <pc:sldChg chg="add">
        <pc:chgData name="Evangeliestek - Dieneke" userId="ae527662-b47e-49bd-a057-f63057a599f2" providerId="ADAL" clId="{5CE44E8E-615B-4119-BBA0-8432E01A90CF}" dt="2021-01-28T13:58:47.367" v="397"/>
        <pc:sldMkLst>
          <pc:docMk/>
          <pc:sldMk cId="3262102943" sldId="332"/>
        </pc:sldMkLst>
      </pc:sldChg>
      <pc:sldChg chg="add">
        <pc:chgData name="Evangeliestek - Dieneke" userId="ae527662-b47e-49bd-a057-f63057a599f2" providerId="ADAL" clId="{5CE44E8E-615B-4119-BBA0-8432E01A90CF}" dt="2021-01-28T13:58:47.367" v="397"/>
        <pc:sldMkLst>
          <pc:docMk/>
          <pc:sldMk cId="2868586943" sldId="334"/>
        </pc:sldMkLst>
      </pc:sldChg>
      <pc:sldChg chg="add del">
        <pc:chgData name="Evangeliestek - Dieneke" userId="ae527662-b47e-49bd-a057-f63057a599f2" providerId="ADAL" clId="{5CE44E8E-615B-4119-BBA0-8432E01A90CF}" dt="2021-01-28T13:58:54.514" v="399" actId="47"/>
        <pc:sldMkLst>
          <pc:docMk/>
          <pc:sldMk cId="2552665100" sldId="336"/>
        </pc:sldMkLst>
      </pc:sldChg>
      <pc:sldChg chg="add del">
        <pc:chgData name="Evangeliestek - Dieneke" userId="ae527662-b47e-49bd-a057-f63057a599f2" providerId="ADAL" clId="{5CE44E8E-615B-4119-BBA0-8432E01A90CF}" dt="2021-01-28T13:59:36.451" v="401" actId="47"/>
        <pc:sldMkLst>
          <pc:docMk/>
          <pc:sldMk cId="1627371582" sldId="338"/>
        </pc:sldMkLst>
      </pc:sldChg>
      <pc:sldChg chg="add">
        <pc:chgData name="Evangeliestek - Dieneke" userId="ae527662-b47e-49bd-a057-f63057a599f2" providerId="ADAL" clId="{5CE44E8E-615B-4119-BBA0-8432E01A90CF}" dt="2021-01-28T13:58:47.367" v="397"/>
        <pc:sldMkLst>
          <pc:docMk/>
          <pc:sldMk cId="2467020690" sldId="340"/>
        </pc:sldMkLst>
      </pc:sldChg>
      <pc:sldChg chg="add">
        <pc:chgData name="Evangeliestek - Dieneke" userId="ae527662-b47e-49bd-a057-f63057a599f2" providerId="ADAL" clId="{5CE44E8E-615B-4119-BBA0-8432E01A90CF}" dt="2021-01-28T13:58:47.367" v="397"/>
        <pc:sldMkLst>
          <pc:docMk/>
          <pc:sldMk cId="1666799154" sldId="341"/>
        </pc:sldMkLst>
      </pc:sldChg>
      <pc:sldChg chg="add del">
        <pc:chgData name="Evangeliestek - Dieneke" userId="ae527662-b47e-49bd-a057-f63057a599f2" providerId="ADAL" clId="{5CE44E8E-615B-4119-BBA0-8432E01A90CF}" dt="2021-01-28T13:58:56.086" v="400" actId="47"/>
        <pc:sldMkLst>
          <pc:docMk/>
          <pc:sldMk cId="2498086124" sldId="342"/>
        </pc:sldMkLst>
      </pc:sldChg>
      <pc:sldChg chg="add">
        <pc:chgData name="Evangeliestek - Dieneke" userId="ae527662-b47e-49bd-a057-f63057a599f2" providerId="ADAL" clId="{5CE44E8E-615B-4119-BBA0-8432E01A90CF}" dt="2021-01-28T13:58:47.367" v="397"/>
        <pc:sldMkLst>
          <pc:docMk/>
          <pc:sldMk cId="50696536" sldId="344"/>
        </pc:sldMkLst>
      </pc:sldChg>
      <pc:sldChg chg="add">
        <pc:chgData name="Evangeliestek - Dieneke" userId="ae527662-b47e-49bd-a057-f63057a599f2" providerId="ADAL" clId="{5CE44E8E-615B-4119-BBA0-8432E01A90CF}" dt="2021-01-28T13:58:47.367" v="397"/>
        <pc:sldMkLst>
          <pc:docMk/>
          <pc:sldMk cId="2765549201" sldId="345"/>
        </pc:sldMkLst>
      </pc:sldChg>
      <pc:sldChg chg="modSp add mod">
        <pc:chgData name="Evangeliestek - Dieneke" userId="ae527662-b47e-49bd-a057-f63057a599f2" providerId="ADAL" clId="{5CE44E8E-615B-4119-BBA0-8432E01A90CF}" dt="2021-02-01T14:08:37.045" v="411"/>
        <pc:sldMkLst>
          <pc:docMk/>
          <pc:sldMk cId="1576245726" sldId="346"/>
        </pc:sldMkLst>
        <pc:spChg chg="mod">
          <ac:chgData name="Evangeliestek - Dieneke" userId="ae527662-b47e-49bd-a057-f63057a599f2" providerId="ADAL" clId="{5CE44E8E-615B-4119-BBA0-8432E01A90CF}" dt="2021-02-01T14:08:37.045" v="411"/>
          <ac:spMkLst>
            <pc:docMk/>
            <pc:sldMk cId="1576245726" sldId="346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5CE44E8E-615B-4119-BBA0-8432E01A90CF}" dt="2021-02-01T14:08:07.999" v="408" actId="20577"/>
          <ac:spMkLst>
            <pc:docMk/>
            <pc:sldMk cId="1576245726" sldId="346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5CE44E8E-615B-4119-BBA0-8432E01A90CF}" dt="2021-02-01T14:08:53.011" v="415"/>
        <pc:sldMkLst>
          <pc:docMk/>
          <pc:sldMk cId="1993212691" sldId="347"/>
        </pc:sldMkLst>
        <pc:spChg chg="mod">
          <ac:chgData name="Evangeliestek - Dieneke" userId="ae527662-b47e-49bd-a057-f63057a599f2" providerId="ADAL" clId="{5CE44E8E-615B-4119-BBA0-8432E01A90CF}" dt="2021-02-01T14:08:53.011" v="415"/>
          <ac:spMkLst>
            <pc:docMk/>
            <pc:sldMk cId="1993212691" sldId="347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5CE44E8E-615B-4119-BBA0-8432E01A90CF}" dt="2021-02-01T14:08:47.067" v="414" actId="20577"/>
          <ac:spMkLst>
            <pc:docMk/>
            <pc:sldMk cId="1993212691" sldId="347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5CE44E8E-615B-4119-BBA0-8432E01A90CF}" dt="2021-02-01T14:09:21.141" v="423"/>
        <pc:sldMkLst>
          <pc:docMk/>
          <pc:sldMk cId="824715214" sldId="348"/>
        </pc:sldMkLst>
        <pc:spChg chg="mod">
          <ac:chgData name="Evangeliestek - Dieneke" userId="ae527662-b47e-49bd-a057-f63057a599f2" providerId="ADAL" clId="{5CE44E8E-615B-4119-BBA0-8432E01A90CF}" dt="2021-02-01T14:09:21.141" v="423"/>
          <ac:spMkLst>
            <pc:docMk/>
            <pc:sldMk cId="824715214" sldId="348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5CE44E8E-615B-4119-BBA0-8432E01A90CF}" dt="2021-02-01T14:09:14.257" v="422" actId="20577"/>
          <ac:spMkLst>
            <pc:docMk/>
            <pc:sldMk cId="824715214" sldId="348"/>
            <ac:spMk id="11" creationId="{00000000-0000-0000-0000-000000000000}"/>
          </ac:spMkLst>
        </pc:spChg>
      </pc:sldChg>
      <pc:sldChg chg="add ord">
        <pc:chgData name="Evangeliestek - Dieneke" userId="ae527662-b47e-49bd-a057-f63057a599f2" providerId="ADAL" clId="{5CE44E8E-615B-4119-BBA0-8432E01A90CF}" dt="2021-02-01T14:14:11.760" v="425"/>
        <pc:sldMkLst>
          <pc:docMk/>
          <pc:sldMk cId="266518938" sldId="349"/>
        </pc:sldMkLst>
      </pc:sldChg>
      <pc:sldChg chg="modSp add mod">
        <pc:chgData name="Evangeliestek - Dieneke" userId="ae527662-b47e-49bd-a057-f63057a599f2" providerId="ADAL" clId="{5CE44E8E-615B-4119-BBA0-8432E01A90CF}" dt="2021-02-01T14:19:27.654" v="1023" actId="20577"/>
        <pc:sldMkLst>
          <pc:docMk/>
          <pc:sldMk cId="2092082409" sldId="350"/>
        </pc:sldMkLst>
        <pc:spChg chg="mod">
          <ac:chgData name="Evangeliestek - Dieneke" userId="ae527662-b47e-49bd-a057-f63057a599f2" providerId="ADAL" clId="{5CE44E8E-615B-4119-BBA0-8432E01A90CF}" dt="2021-02-01T14:19:27.654" v="1023" actId="20577"/>
          <ac:spMkLst>
            <pc:docMk/>
            <pc:sldMk cId="2092082409" sldId="350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5CE44E8E-615B-4119-BBA0-8432E01A90CF}" dt="2021-02-01T14:18:22.218" v="781" actId="20577"/>
          <ac:spMkLst>
            <pc:docMk/>
            <pc:sldMk cId="2092082409" sldId="350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5CE44E8E-615B-4119-BBA0-8432E01A90CF}" dt="2021-02-01T14:21:11.928" v="1378" actId="20577"/>
        <pc:sldMkLst>
          <pc:docMk/>
          <pc:sldMk cId="1008478141" sldId="351"/>
        </pc:sldMkLst>
        <pc:spChg chg="mod">
          <ac:chgData name="Evangeliestek - Dieneke" userId="ae527662-b47e-49bd-a057-f63057a599f2" providerId="ADAL" clId="{5CE44E8E-615B-4119-BBA0-8432E01A90CF}" dt="2021-02-01T14:21:11.928" v="1378" actId="20577"/>
          <ac:spMkLst>
            <pc:docMk/>
            <pc:sldMk cId="1008478141" sldId="351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5CE44E8E-615B-4119-BBA0-8432E01A90CF}" dt="2021-02-01T14:19:35.495" v="1026" actId="20577"/>
          <ac:spMkLst>
            <pc:docMk/>
            <pc:sldMk cId="1008478141" sldId="351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5CE44E8E-615B-4119-BBA0-8432E01A90CF}" dt="2021-02-01T14:24:00.665" v="1733" actId="20577"/>
        <pc:sldMkLst>
          <pc:docMk/>
          <pc:sldMk cId="2707830012" sldId="352"/>
        </pc:sldMkLst>
        <pc:spChg chg="mod">
          <ac:chgData name="Evangeliestek - Dieneke" userId="ae527662-b47e-49bd-a057-f63057a599f2" providerId="ADAL" clId="{5CE44E8E-615B-4119-BBA0-8432E01A90CF}" dt="2021-02-01T14:24:00.665" v="1733" actId="20577"/>
          <ac:spMkLst>
            <pc:docMk/>
            <pc:sldMk cId="2707830012" sldId="352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5CE44E8E-615B-4119-BBA0-8432E01A90CF}" dt="2021-02-01T14:21:19.529" v="1381" actId="20577"/>
          <ac:spMkLst>
            <pc:docMk/>
            <pc:sldMk cId="2707830012" sldId="352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5CE44E8E-615B-4119-BBA0-8432E01A90CF}" dt="2021-02-01T14:25:35.724" v="2007" actId="20577"/>
        <pc:sldMkLst>
          <pc:docMk/>
          <pc:sldMk cId="665465713" sldId="353"/>
        </pc:sldMkLst>
        <pc:spChg chg="mod">
          <ac:chgData name="Evangeliestek - Dieneke" userId="ae527662-b47e-49bd-a057-f63057a599f2" providerId="ADAL" clId="{5CE44E8E-615B-4119-BBA0-8432E01A90CF}" dt="2021-02-01T14:25:35.724" v="2007" actId="20577"/>
          <ac:spMkLst>
            <pc:docMk/>
            <pc:sldMk cId="665465713" sldId="353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5CE44E8E-615B-4119-BBA0-8432E01A90CF}" dt="2021-02-01T14:24:15.793" v="1735" actId="20577"/>
          <ac:spMkLst>
            <pc:docMk/>
            <pc:sldMk cId="665465713" sldId="353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5CE44E8E-615B-4119-BBA0-8432E01A90CF}" dt="2021-02-01T14:26:43.448" v="2027" actId="20577"/>
        <pc:sldMkLst>
          <pc:docMk/>
          <pc:sldMk cId="2695569523" sldId="354"/>
        </pc:sldMkLst>
        <pc:spChg chg="mod">
          <ac:chgData name="Evangeliestek - Dieneke" userId="ae527662-b47e-49bd-a057-f63057a599f2" providerId="ADAL" clId="{5CE44E8E-615B-4119-BBA0-8432E01A90CF}" dt="2021-02-01T14:26:43.448" v="2027" actId="20577"/>
          <ac:spMkLst>
            <pc:docMk/>
            <pc:sldMk cId="2695569523" sldId="354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5CE44E8E-615B-4119-BBA0-8432E01A90CF}" dt="2021-02-01T14:26:40.127" v="2025" actId="20577"/>
          <ac:spMkLst>
            <pc:docMk/>
            <pc:sldMk cId="2695569523" sldId="354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5CE44E8E-615B-4119-BBA0-8432E01A90CF}" dt="2021-02-01T14:29:00.413" v="2039" actId="14100"/>
        <pc:sldMkLst>
          <pc:docMk/>
          <pc:sldMk cId="547081347" sldId="355"/>
        </pc:sldMkLst>
        <pc:spChg chg="mod">
          <ac:chgData name="Evangeliestek - Dieneke" userId="ae527662-b47e-49bd-a057-f63057a599f2" providerId="ADAL" clId="{5CE44E8E-615B-4119-BBA0-8432E01A90CF}" dt="2021-02-01T14:29:00.413" v="2039" actId="14100"/>
          <ac:spMkLst>
            <pc:docMk/>
            <pc:sldMk cId="547081347" sldId="355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5CE44E8E-615B-4119-BBA0-8432E01A90CF}" dt="2021-02-01T14:28:50.480" v="2035" actId="20577"/>
          <ac:spMkLst>
            <pc:docMk/>
            <pc:sldMk cId="547081347" sldId="355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5CE44E8E-615B-4119-BBA0-8432E01A90CF}" dt="2021-02-01T14:29:10.774" v="2044" actId="14100"/>
        <pc:sldMkLst>
          <pc:docMk/>
          <pc:sldMk cId="785065478" sldId="356"/>
        </pc:sldMkLst>
        <pc:spChg chg="mod">
          <ac:chgData name="Evangeliestek - Dieneke" userId="ae527662-b47e-49bd-a057-f63057a599f2" providerId="ADAL" clId="{5CE44E8E-615B-4119-BBA0-8432E01A90CF}" dt="2021-02-01T14:29:10.774" v="2044" actId="14100"/>
          <ac:spMkLst>
            <pc:docMk/>
            <pc:sldMk cId="785065478" sldId="356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5CE44E8E-615B-4119-BBA0-8432E01A90CF}" dt="2021-02-01T14:29:03.665" v="2041" actId="20577"/>
          <ac:spMkLst>
            <pc:docMk/>
            <pc:sldMk cId="785065478" sldId="356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5CE44E8E-615B-4119-BBA0-8432E01A90CF}" dt="2021-02-01T14:30:33.512" v="2089" actId="20577"/>
        <pc:sldMkLst>
          <pc:docMk/>
          <pc:sldMk cId="556408757" sldId="357"/>
        </pc:sldMkLst>
        <pc:spChg chg="mod">
          <ac:chgData name="Evangeliestek - Dieneke" userId="ae527662-b47e-49bd-a057-f63057a599f2" providerId="ADAL" clId="{5CE44E8E-615B-4119-BBA0-8432E01A90CF}" dt="2021-02-01T14:30:33.512" v="2089" actId="20577"/>
          <ac:spMkLst>
            <pc:docMk/>
            <pc:sldMk cId="556408757" sldId="357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5CE44E8E-615B-4119-BBA0-8432E01A90CF}" dt="2021-02-01T14:30:13.348" v="2068" actId="20577"/>
          <ac:spMkLst>
            <pc:docMk/>
            <pc:sldMk cId="556408757" sldId="357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5CE44E8E-615B-4119-BBA0-8432E01A90CF}" dt="2021-02-01T18:24:02.963" v="2166" actId="20577"/>
        <pc:sldMkLst>
          <pc:docMk/>
          <pc:sldMk cId="4490066" sldId="358"/>
        </pc:sldMkLst>
        <pc:spChg chg="mod">
          <ac:chgData name="Evangeliestek - Dieneke" userId="ae527662-b47e-49bd-a057-f63057a599f2" providerId="ADAL" clId="{5CE44E8E-615B-4119-BBA0-8432E01A90CF}" dt="2021-02-01T18:24:02.963" v="2166" actId="20577"/>
          <ac:spMkLst>
            <pc:docMk/>
            <pc:sldMk cId="4490066" sldId="358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5CE44E8E-615B-4119-BBA0-8432E01A90CF}" dt="2021-02-01T14:30:48.261" v="2096" actId="20577"/>
          <ac:spMkLst>
            <pc:docMk/>
            <pc:sldMk cId="4490066" sldId="358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5CE44E8E-615B-4119-BBA0-8432E01A90CF}" dt="2021-02-01T18:22:38.940" v="2150" actId="20577"/>
        <pc:sldMkLst>
          <pc:docMk/>
          <pc:sldMk cId="2152222210" sldId="359"/>
        </pc:sldMkLst>
        <pc:spChg chg="mod">
          <ac:chgData name="Evangeliestek - Dieneke" userId="ae527662-b47e-49bd-a057-f63057a599f2" providerId="ADAL" clId="{5CE44E8E-615B-4119-BBA0-8432E01A90CF}" dt="2021-02-01T18:22:01.449" v="2132" actId="20577"/>
          <ac:spMkLst>
            <pc:docMk/>
            <pc:sldMk cId="2152222210" sldId="359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5CE44E8E-615B-4119-BBA0-8432E01A90CF}" dt="2021-02-01T18:22:38.940" v="2150" actId="20577"/>
          <ac:spMkLst>
            <pc:docMk/>
            <pc:sldMk cId="2152222210" sldId="359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5CE44E8E-615B-4119-BBA0-8432E01A90CF}" dt="2021-02-01T18:22:42.973" v="2152" actId="20577"/>
        <pc:sldMkLst>
          <pc:docMk/>
          <pc:sldMk cId="1463983771" sldId="360"/>
        </pc:sldMkLst>
        <pc:spChg chg="mod">
          <ac:chgData name="Evangeliestek - Dieneke" userId="ae527662-b47e-49bd-a057-f63057a599f2" providerId="ADAL" clId="{5CE44E8E-615B-4119-BBA0-8432E01A90CF}" dt="2021-02-01T18:22:25.119" v="2148" actId="20577"/>
          <ac:spMkLst>
            <pc:docMk/>
            <pc:sldMk cId="1463983771" sldId="360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5CE44E8E-615B-4119-BBA0-8432E01A90CF}" dt="2021-02-01T18:22:42.973" v="2152" actId="20577"/>
          <ac:spMkLst>
            <pc:docMk/>
            <pc:sldMk cId="1463983771" sldId="360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5CE44E8E-615B-4119-BBA0-8432E01A90CF}" dt="2021-02-01T18:23:57.488" v="2164" actId="20577"/>
        <pc:sldMkLst>
          <pc:docMk/>
          <pc:sldMk cId="527389255" sldId="361"/>
        </pc:sldMkLst>
        <pc:spChg chg="mod">
          <ac:chgData name="Evangeliestek - Dieneke" userId="ae527662-b47e-49bd-a057-f63057a599f2" providerId="ADAL" clId="{5CE44E8E-615B-4119-BBA0-8432E01A90CF}" dt="2021-02-01T18:23:57.488" v="2164" actId="20577"/>
          <ac:spMkLst>
            <pc:docMk/>
            <pc:sldMk cId="527389255" sldId="361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5CE44E8E-615B-4119-BBA0-8432E01A90CF}" dt="2021-02-01T18:23:27.386" v="2154" actId="20577"/>
          <ac:spMkLst>
            <pc:docMk/>
            <pc:sldMk cId="527389255" sldId="361"/>
            <ac:spMk id="11" creationId="{00000000-0000-0000-0000-000000000000}"/>
          </ac:spMkLst>
        </pc:spChg>
      </pc:sldChg>
      <pc:sldMasterChg chg="setBg modSldLayout">
        <pc:chgData name="Evangeliestek - Dieneke" userId="ae527662-b47e-49bd-a057-f63057a599f2" providerId="ADAL" clId="{5CE44E8E-615B-4119-BBA0-8432E01A90CF}" dt="2021-01-28T13:05:02.396" v="212"/>
        <pc:sldMasterMkLst>
          <pc:docMk/>
          <pc:sldMasterMk cId="1302711091" sldId="2147483684"/>
        </pc:sldMasterMkLst>
        <pc:sldLayoutChg chg="setBg">
          <pc:chgData name="Evangeliestek - Dieneke" userId="ae527662-b47e-49bd-a057-f63057a599f2" providerId="ADAL" clId="{5CE44E8E-615B-4119-BBA0-8432E01A90CF}" dt="2021-01-28T13:05:02.396" v="212"/>
          <pc:sldLayoutMkLst>
            <pc:docMk/>
            <pc:sldMasterMk cId="1302711091" sldId="2147483684"/>
            <pc:sldLayoutMk cId="520480534" sldId="2147483685"/>
          </pc:sldLayoutMkLst>
        </pc:sldLayoutChg>
        <pc:sldLayoutChg chg="setBg">
          <pc:chgData name="Evangeliestek - Dieneke" userId="ae527662-b47e-49bd-a057-f63057a599f2" providerId="ADAL" clId="{5CE44E8E-615B-4119-BBA0-8432E01A90CF}" dt="2021-01-28T13:05:02.396" v="212"/>
          <pc:sldLayoutMkLst>
            <pc:docMk/>
            <pc:sldMasterMk cId="1302711091" sldId="2147483684"/>
            <pc:sldLayoutMk cId="3023811019" sldId="2147483686"/>
          </pc:sldLayoutMkLst>
        </pc:sldLayoutChg>
        <pc:sldLayoutChg chg="setBg">
          <pc:chgData name="Evangeliestek - Dieneke" userId="ae527662-b47e-49bd-a057-f63057a599f2" providerId="ADAL" clId="{5CE44E8E-615B-4119-BBA0-8432E01A90CF}" dt="2021-01-28T13:05:02.396" v="212"/>
          <pc:sldLayoutMkLst>
            <pc:docMk/>
            <pc:sldMasterMk cId="1302711091" sldId="2147483684"/>
            <pc:sldLayoutMk cId="1310863893" sldId="2147483687"/>
          </pc:sldLayoutMkLst>
        </pc:sldLayoutChg>
        <pc:sldLayoutChg chg="setBg">
          <pc:chgData name="Evangeliestek - Dieneke" userId="ae527662-b47e-49bd-a057-f63057a599f2" providerId="ADAL" clId="{5CE44E8E-615B-4119-BBA0-8432E01A90CF}" dt="2021-01-28T13:05:02.396" v="212"/>
          <pc:sldLayoutMkLst>
            <pc:docMk/>
            <pc:sldMasterMk cId="1302711091" sldId="2147483684"/>
            <pc:sldLayoutMk cId="972830169" sldId="2147483688"/>
          </pc:sldLayoutMkLst>
        </pc:sldLayoutChg>
        <pc:sldLayoutChg chg="setBg">
          <pc:chgData name="Evangeliestek - Dieneke" userId="ae527662-b47e-49bd-a057-f63057a599f2" providerId="ADAL" clId="{5CE44E8E-615B-4119-BBA0-8432E01A90CF}" dt="2021-01-28T13:05:02.396" v="212"/>
          <pc:sldLayoutMkLst>
            <pc:docMk/>
            <pc:sldMasterMk cId="1302711091" sldId="2147483684"/>
            <pc:sldLayoutMk cId="744892586" sldId="2147483689"/>
          </pc:sldLayoutMkLst>
        </pc:sldLayoutChg>
        <pc:sldLayoutChg chg="setBg">
          <pc:chgData name="Evangeliestek - Dieneke" userId="ae527662-b47e-49bd-a057-f63057a599f2" providerId="ADAL" clId="{5CE44E8E-615B-4119-BBA0-8432E01A90CF}" dt="2021-01-28T13:05:02.396" v="212"/>
          <pc:sldLayoutMkLst>
            <pc:docMk/>
            <pc:sldMasterMk cId="1302711091" sldId="2147483684"/>
            <pc:sldLayoutMk cId="1052986680" sldId="2147483690"/>
          </pc:sldLayoutMkLst>
        </pc:sldLayoutChg>
        <pc:sldLayoutChg chg="setBg">
          <pc:chgData name="Evangeliestek - Dieneke" userId="ae527662-b47e-49bd-a057-f63057a599f2" providerId="ADAL" clId="{5CE44E8E-615B-4119-BBA0-8432E01A90CF}" dt="2021-01-28T13:05:02.396" v="212"/>
          <pc:sldLayoutMkLst>
            <pc:docMk/>
            <pc:sldMasterMk cId="1302711091" sldId="2147483684"/>
            <pc:sldLayoutMk cId="2689097846" sldId="2147483691"/>
          </pc:sldLayoutMkLst>
        </pc:sldLayoutChg>
        <pc:sldLayoutChg chg="setBg">
          <pc:chgData name="Evangeliestek - Dieneke" userId="ae527662-b47e-49bd-a057-f63057a599f2" providerId="ADAL" clId="{5CE44E8E-615B-4119-BBA0-8432E01A90CF}" dt="2021-01-28T13:05:02.396" v="212"/>
          <pc:sldLayoutMkLst>
            <pc:docMk/>
            <pc:sldMasterMk cId="1302711091" sldId="2147483684"/>
            <pc:sldLayoutMk cId="931270891" sldId="2147483692"/>
          </pc:sldLayoutMkLst>
        </pc:sldLayoutChg>
        <pc:sldLayoutChg chg="setBg">
          <pc:chgData name="Evangeliestek - Dieneke" userId="ae527662-b47e-49bd-a057-f63057a599f2" providerId="ADAL" clId="{5CE44E8E-615B-4119-BBA0-8432E01A90CF}" dt="2021-01-28T13:05:02.396" v="212"/>
          <pc:sldLayoutMkLst>
            <pc:docMk/>
            <pc:sldMasterMk cId="1302711091" sldId="2147483684"/>
            <pc:sldLayoutMk cId="1386109794" sldId="2147483693"/>
          </pc:sldLayoutMkLst>
        </pc:sldLayoutChg>
        <pc:sldLayoutChg chg="setBg">
          <pc:chgData name="Evangeliestek - Dieneke" userId="ae527662-b47e-49bd-a057-f63057a599f2" providerId="ADAL" clId="{5CE44E8E-615B-4119-BBA0-8432E01A90CF}" dt="2021-01-28T13:05:02.396" v="212"/>
          <pc:sldLayoutMkLst>
            <pc:docMk/>
            <pc:sldMasterMk cId="1302711091" sldId="2147483684"/>
            <pc:sldLayoutMk cId="3591534587" sldId="2147483694"/>
          </pc:sldLayoutMkLst>
        </pc:sldLayoutChg>
        <pc:sldLayoutChg chg="setBg">
          <pc:chgData name="Evangeliestek - Dieneke" userId="ae527662-b47e-49bd-a057-f63057a599f2" providerId="ADAL" clId="{5CE44E8E-615B-4119-BBA0-8432E01A90CF}" dt="2021-01-28T13:05:02.396" v="212"/>
          <pc:sldLayoutMkLst>
            <pc:docMk/>
            <pc:sldMasterMk cId="1302711091" sldId="2147483684"/>
            <pc:sldLayoutMk cId="1958156319" sldId="214748369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F3C33-B9C4-46D0-94BD-BD4C47A50820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78062-175A-4EA4-A6BB-DF4A3CA95A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499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A1F52-2F53-4CCE-853C-E71DBDB02A07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5BCFD-53FA-4764-B6A0-BC4297E548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1128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8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1534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815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3811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086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283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4892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298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909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1270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610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271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470025"/>
          </a:xfr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>
            <a:normAutofit/>
          </a:bodyPr>
          <a:lstStyle/>
          <a:p>
            <a:r>
              <a:rPr lang="nl-NL" sz="4000" b="1" dirty="0">
                <a:solidFill>
                  <a:schemeClr val="accent3"/>
                </a:solidFill>
              </a:rPr>
              <a:t>Liederen |Bijbelteksten </a:t>
            </a:r>
            <a:br>
              <a:rPr lang="nl-NL" sz="4000" b="1" dirty="0">
                <a:solidFill>
                  <a:schemeClr val="accent3"/>
                </a:solidFill>
              </a:rPr>
            </a:br>
            <a:r>
              <a:rPr lang="nl-NL" sz="4000" b="1" dirty="0">
                <a:solidFill>
                  <a:schemeClr val="accent3"/>
                </a:solidFill>
              </a:rPr>
              <a:t>Kernboodschap</a:t>
            </a:r>
          </a:p>
        </p:txBody>
      </p:sp>
      <p:sp>
        <p:nvSpPr>
          <p:cNvPr id="5" name="Ondertitel 2"/>
          <p:cNvSpPr>
            <a:spLocks noGrp="1"/>
          </p:cNvSpPr>
          <p:nvPr>
            <p:ph type="subTitle" idx="1"/>
          </p:nvPr>
        </p:nvSpPr>
        <p:spPr>
          <a:xfrm>
            <a:off x="685800" y="2420888"/>
            <a:ext cx="7632848" cy="1224136"/>
          </a:xfrm>
        </p:spPr>
        <p:txBody>
          <a:bodyPr>
            <a:normAutofit fontScale="70000" lnSpcReduction="20000"/>
          </a:bodyPr>
          <a:lstStyle/>
          <a:p>
            <a:r>
              <a:rPr lang="nl-NL" sz="7000" dirty="0">
                <a:solidFill>
                  <a:schemeClr val="bg1"/>
                </a:solidFill>
              </a:rPr>
              <a:t>Op ontdekking!</a:t>
            </a:r>
          </a:p>
          <a:p>
            <a:r>
              <a:rPr lang="nl-NL" sz="4500" dirty="0">
                <a:solidFill>
                  <a:schemeClr val="bg1"/>
                </a:solidFill>
              </a:rPr>
              <a:t>Dag 3: Petrus krijgt vergeving</a:t>
            </a:r>
          </a:p>
        </p:txBody>
      </p:sp>
    </p:spTree>
    <p:extLst>
      <p:ext uri="{BB962C8B-B14F-4D97-AF65-F5344CB8AC3E}">
        <p14:creationId xmlns:p14="http://schemas.microsoft.com/office/powerpoint/2010/main" val="877397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’t Is zo nodig dat je God kent,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volg Hem, luister naar Zijn stem.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vergeeft je door genade,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vraag dat telkens weer aan Hem.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#algemeen</a:t>
            </a:r>
          </a:p>
        </p:txBody>
      </p:sp>
    </p:spTree>
    <p:extLst>
      <p:ext uri="{BB962C8B-B14F-4D97-AF65-F5344CB8AC3E}">
        <p14:creationId xmlns:p14="http://schemas.microsoft.com/office/powerpoint/2010/main" val="50696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2765549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3200">
                <a:solidFill>
                  <a:schemeClr val="accent3"/>
                </a:solidFill>
              </a:rPr>
              <a:t>Er kraait geen haan, er kraait geen haan</a:t>
            </a:r>
            <a:br>
              <a:rPr lang="nl-NL" sz="3200">
                <a:solidFill>
                  <a:schemeClr val="accent3"/>
                </a:solidFill>
              </a:rPr>
            </a:br>
            <a:r>
              <a:rPr lang="nl-NL" sz="3200">
                <a:solidFill>
                  <a:schemeClr val="accent3"/>
                </a:solidFill>
              </a:rPr>
              <a:t>als Petrus bij het vuur gaat staan.</a:t>
            </a:r>
            <a:br>
              <a:rPr lang="nl-NL" sz="3200">
                <a:solidFill>
                  <a:schemeClr val="accent3"/>
                </a:solidFill>
              </a:rPr>
            </a:br>
            <a:r>
              <a:rPr lang="nl-NL" sz="3200">
                <a:solidFill>
                  <a:schemeClr val="accent3"/>
                </a:solidFill>
              </a:rPr>
              <a:t>Er kraait geen haan en Petrus wacht</a:t>
            </a:r>
            <a:br>
              <a:rPr lang="nl-NL" sz="3200">
                <a:solidFill>
                  <a:schemeClr val="accent3"/>
                </a:solidFill>
              </a:rPr>
            </a:br>
            <a:r>
              <a:rPr lang="nl-NL" sz="3200">
                <a:solidFill>
                  <a:schemeClr val="accent3"/>
                </a:solidFill>
              </a:rPr>
              <a:t>bij ‘t huis waar Jezus is gebracht.</a:t>
            </a:r>
            <a:endParaRPr lang="nl-NL" sz="3200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24100" y="404664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Petrus #1</a:t>
            </a:r>
          </a:p>
        </p:txBody>
      </p:sp>
    </p:spTree>
    <p:extLst>
      <p:ext uri="{BB962C8B-B14F-4D97-AF65-F5344CB8AC3E}">
        <p14:creationId xmlns:p14="http://schemas.microsoft.com/office/powerpoint/2010/main" val="1840644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3200" dirty="0">
                <a:solidFill>
                  <a:schemeClr val="accent3"/>
                </a:solidFill>
              </a:rPr>
              <a:t>Jij hoort bij Hem, jij hoort bij Hem, </a:t>
            </a:r>
            <a:br>
              <a:rPr lang="nl-NL" sz="3200" dirty="0">
                <a:solidFill>
                  <a:schemeClr val="accent3"/>
                </a:solidFill>
              </a:rPr>
            </a:br>
            <a:r>
              <a:rPr lang="nl-NL" sz="3200" dirty="0">
                <a:solidFill>
                  <a:schemeClr val="accent3"/>
                </a:solidFill>
              </a:rPr>
              <a:t>zo roept opeens een vrouwenstem.</a:t>
            </a:r>
            <a:br>
              <a:rPr lang="nl-NL" sz="3200" dirty="0">
                <a:solidFill>
                  <a:schemeClr val="accent3"/>
                </a:solidFill>
              </a:rPr>
            </a:br>
            <a:r>
              <a:rPr lang="nl-NL" sz="3200" dirty="0">
                <a:solidFill>
                  <a:schemeClr val="accent3"/>
                </a:solidFill>
              </a:rPr>
              <a:t>Jij hoort bij Jezus, waar of niet?</a:t>
            </a:r>
            <a:br>
              <a:rPr lang="nl-NL" sz="3200" dirty="0">
                <a:solidFill>
                  <a:schemeClr val="accent3"/>
                </a:solidFill>
              </a:rPr>
            </a:br>
            <a:r>
              <a:rPr lang="nl-NL" sz="3200" dirty="0">
                <a:solidFill>
                  <a:schemeClr val="accent3"/>
                </a:solidFill>
              </a:rPr>
              <a:t>Maar Petrus zegt: ik ken Hem niet!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24100" y="404664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Petrus #2</a:t>
            </a:r>
          </a:p>
        </p:txBody>
      </p:sp>
    </p:spTree>
    <p:extLst>
      <p:ext uri="{BB962C8B-B14F-4D97-AF65-F5344CB8AC3E}">
        <p14:creationId xmlns:p14="http://schemas.microsoft.com/office/powerpoint/2010/main" val="1576245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3200" dirty="0">
                <a:solidFill>
                  <a:schemeClr val="accent3"/>
                </a:solidFill>
              </a:rPr>
              <a:t>Te dicht bij ‘t vuur, te dicht bij ‘t vuur, </a:t>
            </a:r>
            <a:br>
              <a:rPr lang="nl-NL" sz="3200" dirty="0">
                <a:solidFill>
                  <a:schemeClr val="accent3"/>
                </a:solidFill>
              </a:rPr>
            </a:br>
            <a:r>
              <a:rPr lang="nl-NL" sz="3200" dirty="0">
                <a:solidFill>
                  <a:schemeClr val="accent3"/>
                </a:solidFill>
              </a:rPr>
              <a:t>waar moet hij schuilen op dit uur?</a:t>
            </a:r>
            <a:br>
              <a:rPr lang="nl-NL" sz="3200" dirty="0">
                <a:solidFill>
                  <a:schemeClr val="accent3"/>
                </a:solidFill>
              </a:rPr>
            </a:br>
            <a:r>
              <a:rPr lang="nl-NL" sz="3200" dirty="0">
                <a:solidFill>
                  <a:schemeClr val="accent3"/>
                </a:solidFill>
              </a:rPr>
              <a:t>Te dicht bij ‘t vuur, en weer die vraag:</a:t>
            </a:r>
            <a:br>
              <a:rPr lang="nl-NL" sz="3200" dirty="0">
                <a:solidFill>
                  <a:schemeClr val="accent3"/>
                </a:solidFill>
              </a:rPr>
            </a:br>
            <a:r>
              <a:rPr lang="nl-NL" sz="3200" dirty="0">
                <a:solidFill>
                  <a:schemeClr val="accent3"/>
                </a:solidFill>
              </a:rPr>
              <a:t>zag ik jou niet bij Hem vandaag?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24100" y="404664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Petrus #3</a:t>
            </a:r>
          </a:p>
        </p:txBody>
      </p:sp>
    </p:spTree>
    <p:extLst>
      <p:ext uri="{BB962C8B-B14F-4D97-AF65-F5344CB8AC3E}">
        <p14:creationId xmlns:p14="http://schemas.microsoft.com/office/powerpoint/2010/main" val="1993212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3200" dirty="0">
                <a:solidFill>
                  <a:schemeClr val="accent3"/>
                </a:solidFill>
              </a:rPr>
              <a:t>De derde maal, de derde maal, </a:t>
            </a:r>
            <a:br>
              <a:rPr lang="nl-NL" sz="3200" dirty="0">
                <a:solidFill>
                  <a:schemeClr val="accent3"/>
                </a:solidFill>
              </a:rPr>
            </a:br>
            <a:r>
              <a:rPr lang="nl-NL" sz="3200" dirty="0">
                <a:solidFill>
                  <a:schemeClr val="accent3"/>
                </a:solidFill>
              </a:rPr>
              <a:t>zegt iemand: ik hoor aan je taal</a:t>
            </a:r>
            <a:br>
              <a:rPr lang="nl-NL" sz="3200" dirty="0">
                <a:solidFill>
                  <a:schemeClr val="accent3"/>
                </a:solidFill>
              </a:rPr>
            </a:br>
            <a:r>
              <a:rPr lang="nl-NL" sz="3200" dirty="0">
                <a:solidFill>
                  <a:schemeClr val="accent3"/>
                </a:solidFill>
              </a:rPr>
              <a:t>dat jij er één van Jezus bent.</a:t>
            </a:r>
            <a:br>
              <a:rPr lang="nl-NL" sz="3200" dirty="0">
                <a:solidFill>
                  <a:schemeClr val="accent3"/>
                </a:solidFill>
              </a:rPr>
            </a:br>
            <a:r>
              <a:rPr lang="nl-NL" sz="3200" dirty="0">
                <a:solidFill>
                  <a:schemeClr val="accent3"/>
                </a:solidFill>
              </a:rPr>
              <a:t>Maar Petrus vloekt en hij ontkent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24100" y="404664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Petrus #4</a:t>
            </a:r>
          </a:p>
        </p:txBody>
      </p:sp>
    </p:spTree>
    <p:extLst>
      <p:ext uri="{BB962C8B-B14F-4D97-AF65-F5344CB8AC3E}">
        <p14:creationId xmlns:p14="http://schemas.microsoft.com/office/powerpoint/2010/main" val="266518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3200" dirty="0">
                <a:solidFill>
                  <a:schemeClr val="accent3"/>
                </a:solidFill>
              </a:rPr>
              <a:t>Er kraait een haan, er kraait een haan,</a:t>
            </a:r>
            <a:br>
              <a:rPr lang="nl-NL" sz="3200" dirty="0">
                <a:solidFill>
                  <a:schemeClr val="accent3"/>
                </a:solidFill>
              </a:rPr>
            </a:br>
            <a:r>
              <a:rPr lang="nl-NL" sz="3200" dirty="0">
                <a:solidFill>
                  <a:schemeClr val="accent3"/>
                </a:solidFill>
              </a:rPr>
              <a:t>en hij is huilend weggegaan.</a:t>
            </a:r>
            <a:br>
              <a:rPr lang="nl-NL" sz="3200" dirty="0">
                <a:solidFill>
                  <a:schemeClr val="accent3"/>
                </a:solidFill>
              </a:rPr>
            </a:br>
            <a:r>
              <a:rPr lang="nl-NL" sz="3200" dirty="0">
                <a:solidFill>
                  <a:schemeClr val="accent3"/>
                </a:solidFill>
              </a:rPr>
              <a:t>Er kraait een heen en Petrus weet:</a:t>
            </a:r>
            <a:br>
              <a:rPr lang="nl-NL" sz="3200" dirty="0">
                <a:solidFill>
                  <a:schemeClr val="accent3"/>
                </a:solidFill>
              </a:rPr>
            </a:br>
            <a:r>
              <a:rPr lang="nl-NL" sz="3200" dirty="0">
                <a:solidFill>
                  <a:schemeClr val="accent3"/>
                </a:solidFill>
              </a:rPr>
              <a:t>ik liet mijn Meester in de steek.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24100" y="404664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Petrus #5</a:t>
            </a:r>
          </a:p>
        </p:txBody>
      </p:sp>
    </p:spTree>
    <p:extLst>
      <p:ext uri="{BB962C8B-B14F-4D97-AF65-F5344CB8AC3E}">
        <p14:creationId xmlns:p14="http://schemas.microsoft.com/office/powerpoint/2010/main" val="824715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4608512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In de </a:t>
            </a:r>
            <a:r>
              <a:rPr lang="nl-NL" dirty="0" err="1">
                <a:solidFill>
                  <a:schemeClr val="accent3"/>
                </a:solidFill>
              </a:rPr>
              <a:t>rechtzaal</a:t>
            </a:r>
            <a:r>
              <a:rPr lang="nl-NL" dirty="0">
                <a:solidFill>
                  <a:schemeClr val="accent3"/>
                </a:solidFill>
              </a:rPr>
              <a:t> ging het voort, 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Jezus werd nog steeds verhoord,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werd geslagen en bespot: 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Bent U echt de Zoon van God?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Simon Petrus op dit uur zat met </a:t>
            </a:r>
            <a:r>
              <a:rPr lang="nl-NL" dirty="0" err="1">
                <a:solidFill>
                  <a:schemeClr val="accent3"/>
                </a:solidFill>
              </a:rPr>
              <a:t>and’ren</a:t>
            </a:r>
            <a:r>
              <a:rPr lang="nl-NL" dirty="0">
                <a:solidFill>
                  <a:schemeClr val="accent3"/>
                </a:solidFill>
              </a:rPr>
              <a:t> bij het vuur.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Een portierster keek hem aan en dichtbij liep er een haan.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In de </a:t>
            </a:r>
            <a:r>
              <a:rPr lang="nl-NL" b="1" dirty="0" err="1">
                <a:solidFill>
                  <a:schemeClr val="accent3"/>
                </a:solidFill>
              </a:rPr>
              <a:t>rechtzaal</a:t>
            </a:r>
            <a:r>
              <a:rPr lang="nl-NL" b="1" dirty="0">
                <a:solidFill>
                  <a:schemeClr val="accent3"/>
                </a:solidFill>
              </a:rPr>
              <a:t> ging het voort #1</a:t>
            </a:r>
          </a:p>
        </p:txBody>
      </p:sp>
    </p:spTree>
    <p:extLst>
      <p:ext uri="{BB962C8B-B14F-4D97-AF65-F5344CB8AC3E}">
        <p14:creationId xmlns:p14="http://schemas.microsoft.com/office/powerpoint/2010/main" val="147671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4608512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Weet je wat het meisje zei?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Ik weet zeker, dat ook jij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een behoorde bij die man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die uit Galilea kwam.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Petrus riep met harde stem: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Nee, ik was geen vriend van hem!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Ieder kon het goed verstaan.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Dichtbij liep nog steeds de haan.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In de </a:t>
            </a:r>
            <a:r>
              <a:rPr lang="nl-NL" b="1" dirty="0" err="1">
                <a:solidFill>
                  <a:schemeClr val="accent3"/>
                </a:solidFill>
              </a:rPr>
              <a:t>rechtzaal</a:t>
            </a:r>
            <a:r>
              <a:rPr lang="nl-NL" b="1" dirty="0">
                <a:solidFill>
                  <a:schemeClr val="accent3"/>
                </a:solidFill>
              </a:rPr>
              <a:t> ging het voort #2</a:t>
            </a:r>
          </a:p>
        </p:txBody>
      </p:sp>
    </p:spTree>
    <p:extLst>
      <p:ext uri="{BB962C8B-B14F-4D97-AF65-F5344CB8AC3E}">
        <p14:creationId xmlns:p14="http://schemas.microsoft.com/office/powerpoint/2010/main" val="2092082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4608512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Zachtjes sloop hij naar poort.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Hij heeft ook bij hem behoord,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zei een ander meisje daar.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Petrus riep: Dat is niet waar, 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jullie hebben het echt mis, 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ik weet zelfs niet wie Hij is!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Ieder kon het goed verstaan.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En nog steeds liep er de haan.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In de </a:t>
            </a:r>
            <a:r>
              <a:rPr lang="nl-NL" b="1" dirty="0" err="1">
                <a:solidFill>
                  <a:schemeClr val="accent3"/>
                </a:solidFill>
              </a:rPr>
              <a:t>rechtzaal</a:t>
            </a:r>
            <a:r>
              <a:rPr lang="nl-NL" b="1" dirty="0">
                <a:solidFill>
                  <a:schemeClr val="accent3"/>
                </a:solidFill>
              </a:rPr>
              <a:t> ging het voort #3</a:t>
            </a:r>
          </a:p>
        </p:txBody>
      </p:sp>
    </p:spTree>
    <p:extLst>
      <p:ext uri="{BB962C8B-B14F-4D97-AF65-F5344CB8AC3E}">
        <p14:creationId xmlns:p14="http://schemas.microsoft.com/office/powerpoint/2010/main" val="1008478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Want Gij, HEERE! Zijt goed, en gaarne vergevende, en van grote goedertierenheid allen, die </a:t>
            </a:r>
            <a:r>
              <a:rPr lang="nl-NL">
                <a:solidFill>
                  <a:schemeClr val="accent3"/>
                </a:solidFill>
              </a:rPr>
              <a:t>U aanroepen, HEERE! </a:t>
            </a:r>
            <a:r>
              <a:rPr lang="nl-NL" dirty="0">
                <a:solidFill>
                  <a:schemeClr val="accent3"/>
                </a:solidFill>
              </a:rPr>
              <a:t>(Psalm 86 vers 5) 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Bijbeltekst</a:t>
            </a:r>
          </a:p>
        </p:txBody>
      </p:sp>
    </p:spTree>
    <p:extLst>
      <p:ext uri="{BB962C8B-B14F-4D97-AF65-F5344CB8AC3E}">
        <p14:creationId xmlns:p14="http://schemas.microsoft.com/office/powerpoint/2010/main" val="2710310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4608512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 err="1">
                <a:solidFill>
                  <a:schemeClr val="accent3"/>
                </a:solidFill>
              </a:rPr>
              <a:t>And’ren</a:t>
            </a:r>
            <a:r>
              <a:rPr lang="nl-NL" dirty="0">
                <a:solidFill>
                  <a:schemeClr val="accent3"/>
                </a:solidFill>
              </a:rPr>
              <a:t> kwamen dichterbij, 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Jij was wel van de partij,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zeiden ze toen allemaal, 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ieder hoort het aan je taal.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Petrus heeft zichzelf verwenst,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zei: Ik ken hem niet, die Mens.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Ieder kon het goed verstaan.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Buiten kraaide toen de haan.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In de </a:t>
            </a:r>
            <a:r>
              <a:rPr lang="nl-NL" b="1" dirty="0" err="1">
                <a:solidFill>
                  <a:schemeClr val="accent3"/>
                </a:solidFill>
              </a:rPr>
              <a:t>rechtzaal</a:t>
            </a:r>
            <a:r>
              <a:rPr lang="nl-NL" b="1" dirty="0">
                <a:solidFill>
                  <a:schemeClr val="accent3"/>
                </a:solidFill>
              </a:rPr>
              <a:t> ging het voort #4</a:t>
            </a:r>
          </a:p>
        </p:txBody>
      </p:sp>
    </p:spTree>
    <p:extLst>
      <p:ext uri="{BB962C8B-B14F-4D97-AF65-F5344CB8AC3E}">
        <p14:creationId xmlns:p14="http://schemas.microsoft.com/office/powerpoint/2010/main" val="27078300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4608512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Petrus is snel weggegaan, 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want Zijn Meester keek hem aan.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Jezus, die eens tot Hem zei: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Petrus, jij verloochent Mij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driemaal zelfs vóór het lawaai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van een haan die luidkeels kraait.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Vol berouw en overstuur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huilde Petrus bij de muur.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In de </a:t>
            </a:r>
            <a:r>
              <a:rPr lang="nl-NL" b="1" dirty="0" err="1">
                <a:solidFill>
                  <a:schemeClr val="accent3"/>
                </a:solidFill>
              </a:rPr>
              <a:t>rechtzaal</a:t>
            </a:r>
            <a:r>
              <a:rPr lang="nl-NL" b="1" dirty="0">
                <a:solidFill>
                  <a:schemeClr val="accent3"/>
                </a:solidFill>
              </a:rPr>
              <a:t> ging het voort #5</a:t>
            </a:r>
          </a:p>
        </p:txBody>
      </p:sp>
    </p:spTree>
    <p:extLst>
      <p:ext uri="{BB962C8B-B14F-4D97-AF65-F5344CB8AC3E}">
        <p14:creationId xmlns:p14="http://schemas.microsoft.com/office/powerpoint/2010/main" val="6654657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268760"/>
            <a:ext cx="8640960" cy="367240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'k Heb Jezus nodig, heel mijn leven.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'k Heb Jezus nodig, dag aan dag,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in m'n handel, in m'n wandel,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in m'n slapen en ontwaken,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'k Heb Hem nodig, dag aan dag.</a:t>
            </a:r>
          </a:p>
          <a:p>
            <a:pPr algn="l"/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45380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‘k Heb Jezus nodig #1</a:t>
            </a:r>
          </a:p>
        </p:txBody>
      </p:sp>
    </p:spTree>
    <p:extLst>
      <p:ext uri="{BB962C8B-B14F-4D97-AF65-F5344CB8AC3E}">
        <p14:creationId xmlns:p14="http://schemas.microsoft.com/office/powerpoint/2010/main" val="3468769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268760"/>
            <a:ext cx="8640960" cy="4608512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'k Wil Jezus volgen, heel mijn leven,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'k Wil Jezus volgen, dag aan dag,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in m'n handel. in m'n wandel,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in m'n slapen en ontwaken,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'k wil Hem volgen, dag aan dag.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‘k Heb Jezus nodig #2</a:t>
            </a:r>
          </a:p>
        </p:txBody>
      </p:sp>
    </p:spTree>
    <p:extLst>
      <p:ext uri="{BB962C8B-B14F-4D97-AF65-F5344CB8AC3E}">
        <p14:creationId xmlns:p14="http://schemas.microsoft.com/office/powerpoint/2010/main" val="2695569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4608512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>
                <a:solidFill>
                  <a:schemeClr val="accent3"/>
                </a:solidFill>
              </a:rPr>
              <a:t>Stap </a:t>
            </a:r>
            <a:r>
              <a:rPr lang="nl-NL" dirty="0">
                <a:solidFill>
                  <a:schemeClr val="accent3"/>
                </a:solidFill>
              </a:rPr>
              <a:t>voor stap, dag na dag, wil ik Jezus volgen.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Hand in hand, heel de weg, wil ik gaan met Hem.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Als ik struikel staat Hij klaar, Hij is bij mij in' t gevaar.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Dus, stap voor stap, hand in hand, wil ik gaan met Hem.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Stap voor stap</a:t>
            </a:r>
          </a:p>
        </p:txBody>
      </p:sp>
    </p:spTree>
    <p:extLst>
      <p:ext uri="{BB962C8B-B14F-4D97-AF65-F5344CB8AC3E}">
        <p14:creationId xmlns:p14="http://schemas.microsoft.com/office/powerpoint/2010/main" val="723328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76234" y="1412776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Bewaar je oog, bewaar je oog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voor wat je ziet.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Bewaar je oog, bewaar je oog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voor wat je ziet.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Er is er Een Die op je let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en Die luistert naar 't gebed.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Bewaar je oog, bewaar je oog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voor wat je ziet.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Bewaar je oog, bewaar je oog #1</a:t>
            </a:r>
          </a:p>
        </p:txBody>
      </p:sp>
    </p:spTree>
    <p:extLst>
      <p:ext uri="{BB962C8B-B14F-4D97-AF65-F5344CB8AC3E}">
        <p14:creationId xmlns:p14="http://schemas.microsoft.com/office/powerpoint/2010/main" val="23506741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76234" y="1412776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Bewaar je oor, bewaar je oor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voor wat je hoort.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Bewaar je oor, bewaar je oor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voor wat je hoort.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Er is er Een Die op je let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en Die luistert naar 't gebed.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Bewaar je oor, bewaar je oor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voor wat je hoort.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Bewaar je oog, bewaar je oog #2</a:t>
            </a:r>
          </a:p>
        </p:txBody>
      </p:sp>
    </p:spTree>
    <p:extLst>
      <p:ext uri="{BB962C8B-B14F-4D97-AF65-F5344CB8AC3E}">
        <p14:creationId xmlns:p14="http://schemas.microsoft.com/office/powerpoint/2010/main" val="5564087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76234" y="1412776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Bewaar je mond, bewaar je mond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voor wat je zegt.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Bewaar je mond, bewaar je mond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voor wat je zegt.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Er is er Een Die op je let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en Die luistert naar 't gebed.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Bewaar je mond, bewaar je mond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voor wat je zegt.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Bewaar je oog, bewaar je oog #3</a:t>
            </a:r>
          </a:p>
        </p:txBody>
      </p:sp>
    </p:spTree>
    <p:extLst>
      <p:ext uri="{BB962C8B-B14F-4D97-AF65-F5344CB8AC3E}">
        <p14:creationId xmlns:p14="http://schemas.microsoft.com/office/powerpoint/2010/main" val="44900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76234" y="1412776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Bewaar je hand, bewaar je hand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voor wat je doet.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Bewaar je hand, bewaar je hand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voor wat je doet.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Er is er Een Die op je let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en Die luistert naar 't gebed.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Bewaar je hand, bewaar je hand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voor wat je doet.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Bewaar je oog, bewaar je oog #4</a:t>
            </a:r>
          </a:p>
        </p:txBody>
      </p:sp>
    </p:spTree>
    <p:extLst>
      <p:ext uri="{BB962C8B-B14F-4D97-AF65-F5344CB8AC3E}">
        <p14:creationId xmlns:p14="http://schemas.microsoft.com/office/powerpoint/2010/main" val="21522222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76234" y="1412776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Bewaar je voet, bewaar je voet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voor waar je gaat.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Bewaar je voet, bewaar je voet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voor waar je gaat.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Er is er Een Die op je let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en Die luistert naar 't gebed.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Bewaar je voet, bewaar je voet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voor waar je gaat.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Bewaar je oog, bewaar je oog #5</a:t>
            </a:r>
          </a:p>
        </p:txBody>
      </p:sp>
    </p:spTree>
    <p:extLst>
      <p:ext uri="{BB962C8B-B14F-4D97-AF65-F5344CB8AC3E}">
        <p14:creationId xmlns:p14="http://schemas.microsoft.com/office/powerpoint/2010/main" val="146398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God weet alle dingen en wil jou vergeven.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Kernboodschap</a:t>
            </a:r>
          </a:p>
        </p:txBody>
      </p:sp>
    </p:spTree>
    <p:extLst>
      <p:ext uri="{BB962C8B-B14F-4D97-AF65-F5344CB8AC3E}">
        <p14:creationId xmlns:p14="http://schemas.microsoft.com/office/powerpoint/2010/main" val="17520484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76234" y="1412776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Bewaar je oog, je oor,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je mond, je hand, je voet.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Bewaar je oog, je oor,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je mond, je hand, je voet.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Er is er Een Die op je let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en die luistert naar 't gebed.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Bewaar je oog, je oor,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je mond, je hand, je voet.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Bewaar je oog, bewaar je oog #6</a:t>
            </a:r>
          </a:p>
        </p:txBody>
      </p:sp>
    </p:spTree>
    <p:extLst>
      <p:ext uri="{BB962C8B-B14F-4D97-AF65-F5344CB8AC3E}">
        <p14:creationId xmlns:p14="http://schemas.microsoft.com/office/powerpoint/2010/main" val="5273892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024336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Alzo lief had God de wereld,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alzo lief had God de wereld,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de wereld, de wereld,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God had de wereld lief.</a:t>
            </a:r>
          </a:p>
          <a:p>
            <a:pPr algn="l"/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Alzo lief had God de wereld #1</a:t>
            </a:r>
          </a:p>
        </p:txBody>
      </p:sp>
    </p:spTree>
    <p:extLst>
      <p:ext uri="{BB962C8B-B14F-4D97-AF65-F5344CB8AC3E}">
        <p14:creationId xmlns:p14="http://schemas.microsoft.com/office/powerpoint/2010/main" val="3417878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81642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Dat Hij aan ons heeft gegeven,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dat Hij aan ons heeft gegeven,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gegeven, gegeven,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zijn ééngeboren Zoon.</a:t>
            </a:r>
          </a:p>
          <a:p>
            <a:pPr algn="l"/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Alzo lief had God de wereld #2</a:t>
            </a:r>
          </a:p>
        </p:txBody>
      </p:sp>
    </p:spTree>
    <p:extLst>
      <p:ext uri="{BB962C8B-B14F-4D97-AF65-F5344CB8AC3E}">
        <p14:creationId xmlns:p14="http://schemas.microsoft.com/office/powerpoint/2010/main" val="5470813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384376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Opdat ‘n ieder die gelooft,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opdat ‘n ieder die gelooft,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een ieder, een ieder,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het </a:t>
            </a:r>
            <a:r>
              <a:rPr lang="nl-NL" dirty="0" err="1">
                <a:solidFill>
                  <a:schemeClr val="accent3"/>
                </a:solidFill>
              </a:rPr>
              <a:t>eeuw’ge</a:t>
            </a:r>
            <a:r>
              <a:rPr lang="nl-NL" dirty="0">
                <a:solidFill>
                  <a:schemeClr val="accent3"/>
                </a:solidFill>
              </a:rPr>
              <a:t> leven heeft.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Alzo lief had God de wereld #3</a:t>
            </a:r>
          </a:p>
        </p:txBody>
      </p:sp>
    </p:spTree>
    <p:extLst>
      <p:ext uri="{BB962C8B-B14F-4D97-AF65-F5344CB8AC3E}">
        <p14:creationId xmlns:p14="http://schemas.microsoft.com/office/powerpoint/2010/main" val="785065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Petrus wordt door God geroepen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volgt Jezus, luistert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Ook voor jou is dat belangrijk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Jezus leert je hoe dat moet.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#1</a:t>
            </a:r>
          </a:p>
        </p:txBody>
      </p:sp>
    </p:spTree>
    <p:extLst>
      <p:ext uri="{BB962C8B-B14F-4D97-AF65-F5344CB8AC3E}">
        <p14:creationId xmlns:p14="http://schemas.microsoft.com/office/powerpoint/2010/main" val="4143147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4175524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Petrus leert op God vertrouwen,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Jezus redt hem in zijn nood.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God wil heel graag zondaars redden,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van de zonden en de dood.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#2</a:t>
            </a:r>
          </a:p>
        </p:txBody>
      </p:sp>
    </p:spTree>
    <p:extLst>
      <p:ext uri="{BB962C8B-B14F-4D97-AF65-F5344CB8AC3E}">
        <p14:creationId xmlns:p14="http://schemas.microsoft.com/office/powerpoint/2010/main" val="3262102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2467020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Petrus leert door Gods genade: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Jezus laat Hem niet alleen.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God wil ook jouw zonden wegdoen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en vergeet er echt niet één.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#3</a:t>
            </a:r>
          </a:p>
        </p:txBody>
      </p:sp>
    </p:spTree>
    <p:extLst>
      <p:ext uri="{BB962C8B-B14F-4D97-AF65-F5344CB8AC3E}">
        <p14:creationId xmlns:p14="http://schemas.microsoft.com/office/powerpoint/2010/main" val="2868586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1666799154"/>
      </p:ext>
    </p:extLst>
  </p:cSld>
  <p:clrMapOvr>
    <a:masterClrMapping/>
  </p:clrMapOvr>
</p:sld>
</file>

<file path=ppt/theme/theme1.xml><?xml version="1.0" encoding="utf-8"?>
<a:theme xmlns:a="http://schemas.openxmlformats.org/drawingml/2006/main" name="Thema evangeliestek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iV xmlns="ca072242-b422-4231-b229-7cbd5381333d">false</GiV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F10BECA502C2478EA212694F5B6D8F" ma:contentTypeVersion="13" ma:contentTypeDescription="Een nieuw document maken." ma:contentTypeScope="" ma:versionID="9024ba15977378ee52b224d6d3d237cc">
  <xsd:schema xmlns:xsd="http://www.w3.org/2001/XMLSchema" xmlns:xs="http://www.w3.org/2001/XMLSchema" xmlns:p="http://schemas.microsoft.com/office/2006/metadata/properties" xmlns:ns2="ca072242-b422-4231-b229-7cbd5381333d" xmlns:ns3="244f09b9-98b7-46e3-80c5-f28ca02888bb" targetNamespace="http://schemas.microsoft.com/office/2006/metadata/properties" ma:root="true" ma:fieldsID="25d400b4dad58c76694b185bc4c5f437" ns2:_="" ns3:_="">
    <xsd:import namespace="ca072242-b422-4231-b229-7cbd5381333d"/>
    <xsd:import namespace="244f09b9-98b7-46e3-80c5-f28ca02888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GiV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072242-b422-4231-b229-7cbd538133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GiV" ma:index="20" nillable="true" ma:displayName="GiV" ma:default="0" ma:description="Materiaal wat geplaatst kan worden op Goed in Vorm" ma:format="Dropdown" ma:internalName="GiV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4f09b9-98b7-46e3-80c5-f28ca02888b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906816-EE5E-468E-9CA5-1E032293AC98}">
  <ds:schemaRefs>
    <ds:schemaRef ds:uri="http://schemas.microsoft.com/office/2006/metadata/properties"/>
    <ds:schemaRef ds:uri="http://schemas.microsoft.com/office/infopath/2007/PartnerControls"/>
    <ds:schemaRef ds:uri="ca072242-b422-4231-b229-7cbd5381333d"/>
  </ds:schemaRefs>
</ds:datastoreItem>
</file>

<file path=customXml/itemProps2.xml><?xml version="1.0" encoding="utf-8"?>
<ds:datastoreItem xmlns:ds="http://schemas.openxmlformats.org/officeDocument/2006/customXml" ds:itemID="{B4567475-C30D-4A95-823D-4A0FEB2BE3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193773-D5F0-4E26-81AC-BD6593C91C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072242-b422-4231-b229-7cbd5381333d"/>
    <ds:schemaRef ds:uri="244f09b9-98b7-46e3-80c5-f28ca02888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</TotalTime>
  <Words>1532</Words>
  <Application>Microsoft Office PowerPoint</Application>
  <PresentationFormat>Diavoorstelling (4:3)</PresentationFormat>
  <Paragraphs>174</Paragraphs>
  <Slides>33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6" baseType="lpstr">
      <vt:lpstr>Arial</vt:lpstr>
      <vt:lpstr>Calibri</vt:lpstr>
      <vt:lpstr>Thema evangeliestek</vt:lpstr>
      <vt:lpstr>Liederen |Bijbelteksten  Kernboodschap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Liederen</dc:title>
  <dc:creator>Dieneke Kalisvaart</dc:creator>
  <cp:lastModifiedBy>Evangeliestek - Dieneke</cp:lastModifiedBy>
  <cp:revision>55</cp:revision>
  <dcterms:created xsi:type="dcterms:W3CDTF">2015-04-01T13:59:41Z</dcterms:created>
  <dcterms:modified xsi:type="dcterms:W3CDTF">2021-02-02T09:45:31Z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0x010100ECF10BECA502C2478EA212694F5B6D8F</vt:lpwstr>
  </property>
  <property fmtid="{D5CDD505-2E9C-101B-9397-08002B2CF9AE}" pid="3" name="_dlc_DocIdItemGuid">
    <vt:lpwstr>199e0ddb-4e75-4b47-9832-d2f04a45fb8f</vt:lpwstr>
  </property>
</Properties>
</file>