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4" r:id="rId4"/>
  </p:sldMasterIdLst>
  <p:notesMasterIdLst>
    <p:notesMasterId r:id="rId29"/>
  </p:notesMasterIdLst>
  <p:handoutMasterIdLst>
    <p:handoutMasterId r:id="rId30"/>
  </p:handoutMasterIdLst>
  <p:sldIdLst>
    <p:sldId id="258" r:id="rId5"/>
    <p:sldId id="265" r:id="rId6"/>
    <p:sldId id="266" r:id="rId7"/>
    <p:sldId id="259" r:id="rId8"/>
    <p:sldId id="331" r:id="rId9"/>
    <p:sldId id="332" r:id="rId10"/>
    <p:sldId id="340" r:id="rId11"/>
    <p:sldId id="334" r:id="rId12"/>
    <p:sldId id="341" r:id="rId13"/>
    <p:sldId id="336" r:id="rId14"/>
    <p:sldId id="342" r:id="rId15"/>
    <p:sldId id="344" r:id="rId16"/>
    <p:sldId id="345" r:id="rId17"/>
    <p:sldId id="287" r:id="rId18"/>
    <p:sldId id="346" r:id="rId19"/>
    <p:sldId id="288" r:id="rId20"/>
    <p:sldId id="347" r:id="rId21"/>
    <p:sldId id="289" r:id="rId22"/>
    <p:sldId id="348" r:id="rId23"/>
    <p:sldId id="349" r:id="rId24"/>
    <p:sldId id="290" r:id="rId25"/>
    <p:sldId id="267" r:id="rId26"/>
    <p:sldId id="306" r:id="rId27"/>
    <p:sldId id="307" r:id="rId2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0C34"/>
    <a:srgbClr val="C0C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7831C6-3907-43DE-982B-B6C0C36D7E3E}" v="9" dt="2021-02-01T19:09:18.5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54" autoAdjust="0"/>
    <p:restoredTop sz="94660"/>
  </p:normalViewPr>
  <p:slideViewPr>
    <p:cSldViewPr>
      <p:cViewPr varScale="1">
        <p:scale>
          <a:sx n="70" d="100"/>
          <a:sy n="70" d="100"/>
        </p:scale>
        <p:origin x="78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328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ngeliestek - Dieneke" userId="ae527662-b47e-49bd-a057-f63057a599f2" providerId="ADAL" clId="{BDAADBB8-8835-4C40-9187-330513C68D07}"/>
    <pc:docChg chg="undo custSel addSld delSld modSld modMainMaster">
      <pc:chgData name="Evangeliestek - Dieneke" userId="ae527662-b47e-49bd-a057-f63057a599f2" providerId="ADAL" clId="{BDAADBB8-8835-4C40-9187-330513C68D07}" dt="2020-01-29T18:36:04.135" v="2361" actId="20577"/>
      <pc:docMkLst>
        <pc:docMk/>
      </pc:docMkLst>
      <pc:sldChg chg="delSp modSp setBg">
        <pc:chgData name="Evangeliestek - Dieneke" userId="ae527662-b47e-49bd-a057-f63057a599f2" providerId="ADAL" clId="{BDAADBB8-8835-4C40-9187-330513C68D07}" dt="2020-01-29T13:42:16.758" v="6" actId="14100"/>
        <pc:sldMkLst>
          <pc:docMk/>
          <pc:sldMk cId="877397615" sldId="258"/>
        </pc:sldMkLst>
        <pc:spChg chg="mod">
          <ac:chgData name="Evangeliestek - Dieneke" userId="ae527662-b47e-49bd-a057-f63057a599f2" providerId="ADAL" clId="{BDAADBB8-8835-4C40-9187-330513C68D07}" dt="2020-01-29T13:42:16.758" v="6" actId="14100"/>
          <ac:spMkLst>
            <pc:docMk/>
            <pc:sldMk cId="877397615" sldId="258"/>
            <ac:spMk id="5" creationId="{00000000-0000-0000-0000-000000000000}"/>
          </ac:spMkLst>
        </pc:spChg>
        <pc:picChg chg="del">
          <ac:chgData name="Evangeliestek - Dieneke" userId="ae527662-b47e-49bd-a057-f63057a599f2" providerId="ADAL" clId="{BDAADBB8-8835-4C40-9187-330513C68D07}" dt="2020-01-29T13:42:08.361" v="3" actId="478"/>
          <ac:picMkLst>
            <pc:docMk/>
            <pc:sldMk cId="877397615" sldId="258"/>
            <ac:picMk id="6" creationId="{00000000-0000-0000-0000-000000000000}"/>
          </ac:picMkLst>
        </pc:picChg>
      </pc:sldChg>
      <pc:sldChg chg="modSp">
        <pc:chgData name="Evangeliestek - Dieneke" userId="ae527662-b47e-49bd-a057-f63057a599f2" providerId="ADAL" clId="{BDAADBB8-8835-4C40-9187-330513C68D07}" dt="2020-01-29T13:45:36.229" v="22" actId="404"/>
        <pc:sldMkLst>
          <pc:docMk/>
          <pc:sldMk cId="1840644504" sldId="259"/>
        </pc:sldMkLst>
        <pc:spChg chg="mod">
          <ac:chgData name="Evangeliestek - Dieneke" userId="ae527662-b47e-49bd-a057-f63057a599f2" providerId="ADAL" clId="{BDAADBB8-8835-4C40-9187-330513C68D07}" dt="2020-01-29T13:45:36.229" v="22" actId="404"/>
          <ac:spMkLst>
            <pc:docMk/>
            <pc:sldMk cId="1840644504" sldId="259"/>
            <ac:spMk id="7" creationId="{00000000-0000-0000-0000-000000000000}"/>
          </ac:spMkLst>
        </pc:spChg>
      </pc:sldChg>
      <pc:sldChg chg="modSp">
        <pc:chgData name="Evangeliestek - Dieneke" userId="ae527662-b47e-49bd-a057-f63057a599f2" providerId="ADAL" clId="{BDAADBB8-8835-4C40-9187-330513C68D07}" dt="2020-01-29T18:19:16.514" v="295" actId="20577"/>
        <pc:sldMkLst>
          <pc:docMk/>
          <pc:sldMk cId="554433975" sldId="260"/>
        </pc:sldMkLst>
        <pc:spChg chg="mod">
          <ac:chgData name="Evangeliestek - Dieneke" userId="ae527662-b47e-49bd-a057-f63057a599f2" providerId="ADAL" clId="{BDAADBB8-8835-4C40-9187-330513C68D07}" dt="2020-01-29T18:19:14.007" v="292" actId="14100"/>
          <ac:spMkLst>
            <pc:docMk/>
            <pc:sldMk cId="554433975" sldId="260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AADBB8-8835-4C40-9187-330513C68D07}" dt="2020-01-29T18:19:16.514" v="295" actId="20577"/>
          <ac:spMkLst>
            <pc:docMk/>
            <pc:sldMk cId="554433975" sldId="260"/>
            <ac:spMk id="11" creationId="{00000000-0000-0000-0000-000000000000}"/>
          </ac:spMkLst>
        </pc:spChg>
      </pc:sldChg>
      <pc:sldChg chg="modSp">
        <pc:chgData name="Evangeliestek - Dieneke" userId="ae527662-b47e-49bd-a057-f63057a599f2" providerId="ADAL" clId="{BDAADBB8-8835-4C40-9187-330513C68D07}" dt="2020-01-29T13:46:10.029" v="28" actId="20577"/>
        <pc:sldMkLst>
          <pc:docMk/>
          <pc:sldMk cId="837148909" sldId="262"/>
        </pc:sldMkLst>
        <pc:spChg chg="mod">
          <ac:chgData name="Evangeliestek - Dieneke" userId="ae527662-b47e-49bd-a057-f63057a599f2" providerId="ADAL" clId="{BDAADBB8-8835-4C40-9187-330513C68D07}" dt="2020-01-29T13:46:07.452" v="25" actId="14100"/>
          <ac:spMkLst>
            <pc:docMk/>
            <pc:sldMk cId="837148909" sldId="262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AADBB8-8835-4C40-9187-330513C68D07}" dt="2020-01-29T13:46:10.029" v="28" actId="20577"/>
          <ac:spMkLst>
            <pc:docMk/>
            <pc:sldMk cId="837148909" sldId="262"/>
            <ac:spMk id="11" creationId="{00000000-0000-0000-0000-000000000000}"/>
          </ac:spMkLst>
        </pc:spChg>
      </pc:sldChg>
      <pc:sldChg chg="modSp">
        <pc:chgData name="Evangeliestek - Dieneke" userId="ae527662-b47e-49bd-a057-f63057a599f2" providerId="ADAL" clId="{BDAADBB8-8835-4C40-9187-330513C68D07}" dt="2020-01-29T13:44:03.737" v="9" actId="20577"/>
        <pc:sldMkLst>
          <pc:docMk/>
          <pc:sldMk cId="2710310957" sldId="265"/>
        </pc:sldMkLst>
        <pc:spChg chg="mod">
          <ac:chgData name="Evangeliestek - Dieneke" userId="ae527662-b47e-49bd-a057-f63057a599f2" providerId="ADAL" clId="{BDAADBB8-8835-4C40-9187-330513C68D07}" dt="2020-01-29T13:44:03.737" v="9" actId="20577"/>
          <ac:spMkLst>
            <pc:docMk/>
            <pc:sldMk cId="2710310957" sldId="265"/>
            <ac:spMk id="7" creationId="{00000000-0000-0000-0000-000000000000}"/>
          </ac:spMkLst>
        </pc:spChg>
      </pc:sldChg>
      <pc:sldChg chg="modSp">
        <pc:chgData name="Evangeliestek - Dieneke" userId="ae527662-b47e-49bd-a057-f63057a599f2" providerId="ADAL" clId="{BDAADBB8-8835-4C40-9187-330513C68D07}" dt="2020-01-29T13:44:12.438" v="10" actId="14100"/>
        <pc:sldMkLst>
          <pc:docMk/>
          <pc:sldMk cId="1752048462" sldId="266"/>
        </pc:sldMkLst>
        <pc:spChg chg="mod">
          <ac:chgData name="Evangeliestek - Dieneke" userId="ae527662-b47e-49bd-a057-f63057a599f2" providerId="ADAL" clId="{BDAADBB8-8835-4C40-9187-330513C68D07}" dt="2020-01-29T13:44:12.438" v="10" actId="14100"/>
          <ac:spMkLst>
            <pc:docMk/>
            <pc:sldMk cId="1752048462" sldId="266"/>
            <ac:spMk id="7" creationId="{00000000-0000-0000-0000-000000000000}"/>
          </ac:spMkLst>
        </pc:spChg>
      </pc:sldChg>
      <pc:sldChg chg="modSp">
        <pc:chgData name="Evangeliestek - Dieneke" userId="ae527662-b47e-49bd-a057-f63057a599f2" providerId="ADAL" clId="{BDAADBB8-8835-4C40-9187-330513C68D07}" dt="2020-01-29T18:22:09.823" v="794" actId="20577"/>
        <pc:sldMkLst>
          <pc:docMk/>
          <pc:sldMk cId="2975005585" sldId="267"/>
        </pc:sldMkLst>
        <pc:spChg chg="mod">
          <ac:chgData name="Evangeliestek - Dieneke" userId="ae527662-b47e-49bd-a057-f63057a599f2" providerId="ADAL" clId="{BDAADBB8-8835-4C40-9187-330513C68D07}" dt="2020-01-29T18:22:06.813" v="791" actId="20577"/>
          <ac:spMkLst>
            <pc:docMk/>
            <pc:sldMk cId="2975005585" sldId="267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AADBB8-8835-4C40-9187-330513C68D07}" dt="2020-01-29T18:22:09.823" v="794" actId="20577"/>
          <ac:spMkLst>
            <pc:docMk/>
            <pc:sldMk cId="2975005585" sldId="267"/>
            <ac:spMk id="11" creationId="{00000000-0000-0000-0000-000000000000}"/>
          </ac:spMkLst>
        </pc:spChg>
      </pc:sldChg>
      <pc:sldChg chg="modSp">
        <pc:chgData name="Evangeliestek - Dieneke" userId="ae527662-b47e-49bd-a057-f63057a599f2" providerId="ADAL" clId="{BDAADBB8-8835-4C40-9187-330513C68D07}" dt="2020-01-29T18:24:38.430" v="1267" actId="20577"/>
        <pc:sldMkLst>
          <pc:docMk/>
          <pc:sldMk cId="2975005585" sldId="268"/>
        </pc:sldMkLst>
        <pc:spChg chg="mod">
          <ac:chgData name="Evangeliestek - Dieneke" userId="ae527662-b47e-49bd-a057-f63057a599f2" providerId="ADAL" clId="{BDAADBB8-8835-4C40-9187-330513C68D07}" dt="2020-01-29T18:24:30.535" v="1262" actId="20577"/>
          <ac:spMkLst>
            <pc:docMk/>
            <pc:sldMk cId="2975005585" sldId="268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AADBB8-8835-4C40-9187-330513C68D07}" dt="2020-01-29T18:24:38.430" v="1267" actId="20577"/>
          <ac:spMkLst>
            <pc:docMk/>
            <pc:sldMk cId="2975005585" sldId="268"/>
            <ac:spMk id="11" creationId="{00000000-0000-0000-0000-000000000000}"/>
          </ac:spMkLst>
        </pc:spChg>
      </pc:sldChg>
      <pc:sldChg chg="modSp">
        <pc:chgData name="Evangeliestek - Dieneke" userId="ae527662-b47e-49bd-a057-f63057a599f2" providerId="ADAL" clId="{BDAADBB8-8835-4C40-9187-330513C68D07}" dt="2020-01-29T18:35:40.683" v="2350" actId="14100"/>
        <pc:sldMkLst>
          <pc:docMk/>
          <pc:sldMk cId="3007551018" sldId="269"/>
        </pc:sldMkLst>
        <pc:spChg chg="mod">
          <ac:chgData name="Evangeliestek - Dieneke" userId="ae527662-b47e-49bd-a057-f63057a599f2" providerId="ADAL" clId="{BDAADBB8-8835-4C40-9187-330513C68D07}" dt="2020-01-29T18:35:40.683" v="2350" actId="14100"/>
          <ac:spMkLst>
            <pc:docMk/>
            <pc:sldMk cId="3007551018" sldId="269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AADBB8-8835-4C40-9187-330513C68D07}" dt="2020-01-29T18:32:46.291" v="2174" actId="20577"/>
          <ac:spMkLst>
            <pc:docMk/>
            <pc:sldMk cId="3007551018" sldId="269"/>
            <ac:spMk id="11" creationId="{00000000-0000-0000-0000-000000000000}"/>
          </ac:spMkLst>
        </pc:spChg>
      </pc:sldChg>
      <pc:sldChg chg="modSp">
        <pc:chgData name="Evangeliestek - Dieneke" userId="ae527662-b47e-49bd-a057-f63057a599f2" providerId="ADAL" clId="{BDAADBB8-8835-4C40-9187-330513C68D07}" dt="2020-01-29T13:47:01.111" v="41" actId="20577"/>
        <pc:sldMkLst>
          <pc:docMk/>
          <pc:sldMk cId="173048208" sldId="270"/>
        </pc:sldMkLst>
        <pc:spChg chg="mod">
          <ac:chgData name="Evangeliestek - Dieneke" userId="ae527662-b47e-49bd-a057-f63057a599f2" providerId="ADAL" clId="{BDAADBB8-8835-4C40-9187-330513C68D07}" dt="2020-01-29T13:46:57.791" v="38" actId="14100"/>
          <ac:spMkLst>
            <pc:docMk/>
            <pc:sldMk cId="173048208" sldId="270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AADBB8-8835-4C40-9187-330513C68D07}" dt="2020-01-29T13:47:01.111" v="41" actId="20577"/>
          <ac:spMkLst>
            <pc:docMk/>
            <pc:sldMk cId="173048208" sldId="270"/>
            <ac:spMk id="11" creationId="{00000000-0000-0000-0000-000000000000}"/>
          </ac:spMkLst>
        </pc:spChg>
      </pc:sldChg>
      <pc:sldChg chg="del">
        <pc:chgData name="Evangeliestek - Dieneke" userId="ae527662-b47e-49bd-a057-f63057a599f2" providerId="ADAL" clId="{BDAADBB8-8835-4C40-9187-330513C68D07}" dt="2020-01-29T13:45:08.583" v="12" actId="47"/>
        <pc:sldMkLst>
          <pc:docMk/>
          <pc:sldMk cId="641430400" sldId="276"/>
        </pc:sldMkLst>
      </pc:sldChg>
      <pc:sldChg chg="del">
        <pc:chgData name="Evangeliestek - Dieneke" userId="ae527662-b47e-49bd-a057-f63057a599f2" providerId="ADAL" clId="{BDAADBB8-8835-4C40-9187-330513C68D07}" dt="2020-01-29T13:45:09.548" v="13" actId="47"/>
        <pc:sldMkLst>
          <pc:docMk/>
          <pc:sldMk cId="1986370734" sldId="277"/>
        </pc:sldMkLst>
      </pc:sldChg>
      <pc:sldChg chg="del">
        <pc:chgData name="Evangeliestek - Dieneke" userId="ae527662-b47e-49bd-a057-f63057a599f2" providerId="ADAL" clId="{BDAADBB8-8835-4C40-9187-330513C68D07}" dt="2020-01-29T13:45:10.178" v="14" actId="47"/>
        <pc:sldMkLst>
          <pc:docMk/>
          <pc:sldMk cId="2206110106" sldId="278"/>
        </pc:sldMkLst>
      </pc:sldChg>
      <pc:sldChg chg="del">
        <pc:chgData name="Evangeliestek - Dieneke" userId="ae527662-b47e-49bd-a057-f63057a599f2" providerId="ADAL" clId="{BDAADBB8-8835-4C40-9187-330513C68D07}" dt="2020-01-29T13:45:10.752" v="15" actId="47"/>
        <pc:sldMkLst>
          <pc:docMk/>
          <pc:sldMk cId="324281519" sldId="279"/>
        </pc:sldMkLst>
      </pc:sldChg>
      <pc:sldChg chg="del">
        <pc:chgData name="Evangeliestek - Dieneke" userId="ae527662-b47e-49bd-a057-f63057a599f2" providerId="ADAL" clId="{BDAADBB8-8835-4C40-9187-330513C68D07}" dt="2020-01-29T13:45:11.338" v="16" actId="47"/>
        <pc:sldMkLst>
          <pc:docMk/>
          <pc:sldMk cId="3562938715" sldId="280"/>
        </pc:sldMkLst>
      </pc:sldChg>
      <pc:sldChg chg="del">
        <pc:chgData name="Evangeliestek - Dieneke" userId="ae527662-b47e-49bd-a057-f63057a599f2" providerId="ADAL" clId="{BDAADBB8-8835-4C40-9187-330513C68D07}" dt="2020-01-29T13:45:11.908" v="17" actId="47"/>
        <pc:sldMkLst>
          <pc:docMk/>
          <pc:sldMk cId="2360978460" sldId="281"/>
        </pc:sldMkLst>
      </pc:sldChg>
      <pc:sldChg chg="del">
        <pc:chgData name="Evangeliestek - Dieneke" userId="ae527662-b47e-49bd-a057-f63057a599f2" providerId="ADAL" clId="{BDAADBB8-8835-4C40-9187-330513C68D07}" dt="2020-01-29T13:45:12.742" v="18" actId="47"/>
        <pc:sldMkLst>
          <pc:docMk/>
          <pc:sldMk cId="4176203296" sldId="282"/>
        </pc:sldMkLst>
      </pc:sldChg>
      <pc:sldChg chg="del">
        <pc:chgData name="Evangeliestek - Dieneke" userId="ae527662-b47e-49bd-a057-f63057a599f2" providerId="ADAL" clId="{BDAADBB8-8835-4C40-9187-330513C68D07}" dt="2020-01-29T13:45:13.314" v="19" actId="47"/>
        <pc:sldMkLst>
          <pc:docMk/>
          <pc:sldMk cId="4288144552" sldId="283"/>
        </pc:sldMkLst>
      </pc:sldChg>
      <pc:sldChg chg="add">
        <pc:chgData name="Evangeliestek - Dieneke" userId="ae527662-b47e-49bd-a057-f63057a599f2" providerId="ADAL" clId="{BDAADBB8-8835-4C40-9187-330513C68D07}" dt="2020-01-29T13:44:54.776" v="11"/>
        <pc:sldMkLst>
          <pc:docMk/>
          <pc:sldMk cId="361650419" sldId="284"/>
        </pc:sldMkLst>
      </pc:sldChg>
      <pc:sldChg chg="add">
        <pc:chgData name="Evangeliestek - Dieneke" userId="ae527662-b47e-49bd-a057-f63057a599f2" providerId="ADAL" clId="{BDAADBB8-8835-4C40-9187-330513C68D07}" dt="2020-01-29T13:44:54.776" v="11"/>
        <pc:sldMkLst>
          <pc:docMk/>
          <pc:sldMk cId="2069004184" sldId="285"/>
        </pc:sldMkLst>
      </pc:sldChg>
      <pc:sldChg chg="add">
        <pc:chgData name="Evangeliestek - Dieneke" userId="ae527662-b47e-49bd-a057-f63057a599f2" providerId="ADAL" clId="{BDAADBB8-8835-4C40-9187-330513C68D07}" dt="2020-01-29T13:44:54.776" v="11"/>
        <pc:sldMkLst>
          <pc:docMk/>
          <pc:sldMk cId="3959993346" sldId="286"/>
        </pc:sldMkLst>
      </pc:sldChg>
      <pc:sldChg chg="add">
        <pc:chgData name="Evangeliestek - Dieneke" userId="ae527662-b47e-49bd-a057-f63057a599f2" providerId="ADAL" clId="{BDAADBB8-8835-4C40-9187-330513C68D07}" dt="2020-01-29T13:44:54.776" v="11"/>
        <pc:sldMkLst>
          <pc:docMk/>
          <pc:sldMk cId="2612929831" sldId="287"/>
        </pc:sldMkLst>
      </pc:sldChg>
      <pc:sldChg chg="add">
        <pc:chgData name="Evangeliestek - Dieneke" userId="ae527662-b47e-49bd-a057-f63057a599f2" providerId="ADAL" clId="{BDAADBB8-8835-4C40-9187-330513C68D07}" dt="2020-01-29T13:44:54.776" v="11"/>
        <pc:sldMkLst>
          <pc:docMk/>
          <pc:sldMk cId="2946881238" sldId="288"/>
        </pc:sldMkLst>
      </pc:sldChg>
      <pc:sldChg chg="add">
        <pc:chgData name="Evangeliestek - Dieneke" userId="ae527662-b47e-49bd-a057-f63057a599f2" providerId="ADAL" clId="{BDAADBB8-8835-4C40-9187-330513C68D07}" dt="2020-01-29T13:44:54.776" v="11"/>
        <pc:sldMkLst>
          <pc:docMk/>
          <pc:sldMk cId="2902861168" sldId="289"/>
        </pc:sldMkLst>
      </pc:sldChg>
      <pc:sldChg chg="add">
        <pc:chgData name="Evangeliestek - Dieneke" userId="ae527662-b47e-49bd-a057-f63057a599f2" providerId="ADAL" clId="{BDAADBB8-8835-4C40-9187-330513C68D07}" dt="2020-01-29T13:44:54.776" v="11"/>
        <pc:sldMkLst>
          <pc:docMk/>
          <pc:sldMk cId="2905020916" sldId="290"/>
        </pc:sldMkLst>
      </pc:sldChg>
      <pc:sldChg chg="add">
        <pc:chgData name="Evangeliestek - Dieneke" userId="ae527662-b47e-49bd-a057-f63057a599f2" providerId="ADAL" clId="{BDAADBB8-8835-4C40-9187-330513C68D07}" dt="2020-01-29T13:44:54.776" v="11"/>
        <pc:sldMkLst>
          <pc:docMk/>
          <pc:sldMk cId="3509190231" sldId="291"/>
        </pc:sldMkLst>
      </pc:sldChg>
      <pc:sldChg chg="add">
        <pc:chgData name="Evangeliestek - Dieneke" userId="ae527662-b47e-49bd-a057-f63057a599f2" providerId="ADAL" clId="{BDAADBB8-8835-4C40-9187-330513C68D07}" dt="2020-01-29T13:44:54.776" v="11"/>
        <pc:sldMkLst>
          <pc:docMk/>
          <pc:sldMk cId="1935135178" sldId="292"/>
        </pc:sldMkLst>
      </pc:sldChg>
      <pc:sldChg chg="modSp add">
        <pc:chgData name="Evangeliestek - Dieneke" userId="ae527662-b47e-49bd-a057-f63057a599f2" providerId="ADAL" clId="{BDAADBB8-8835-4C40-9187-330513C68D07}" dt="2020-01-29T13:46:21.593" v="32"/>
        <pc:sldMkLst>
          <pc:docMk/>
          <pc:sldMk cId="2667887968" sldId="293"/>
        </pc:sldMkLst>
        <pc:spChg chg="mod">
          <ac:chgData name="Evangeliestek - Dieneke" userId="ae527662-b47e-49bd-a057-f63057a599f2" providerId="ADAL" clId="{BDAADBB8-8835-4C40-9187-330513C68D07}" dt="2020-01-29T13:46:21.593" v="32"/>
          <ac:spMkLst>
            <pc:docMk/>
            <pc:sldMk cId="2667887968" sldId="293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AADBB8-8835-4C40-9187-330513C68D07}" dt="2020-01-29T13:46:15.390" v="31" actId="20577"/>
          <ac:spMkLst>
            <pc:docMk/>
            <pc:sldMk cId="2667887968" sldId="293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BDAADBB8-8835-4C40-9187-330513C68D07}" dt="2020-01-29T13:46:39.626" v="36"/>
        <pc:sldMkLst>
          <pc:docMk/>
          <pc:sldMk cId="2344140973" sldId="294"/>
        </pc:sldMkLst>
        <pc:spChg chg="mod">
          <ac:chgData name="Evangeliestek - Dieneke" userId="ae527662-b47e-49bd-a057-f63057a599f2" providerId="ADAL" clId="{BDAADBB8-8835-4C40-9187-330513C68D07}" dt="2020-01-29T13:46:39.626" v="36"/>
          <ac:spMkLst>
            <pc:docMk/>
            <pc:sldMk cId="2344140973" sldId="294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AADBB8-8835-4C40-9187-330513C68D07}" dt="2020-01-29T13:46:30.507" v="35" actId="20577"/>
          <ac:spMkLst>
            <pc:docMk/>
            <pc:sldMk cId="2344140973" sldId="294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BDAADBB8-8835-4C40-9187-330513C68D07}" dt="2020-01-29T13:47:16.592" v="45"/>
        <pc:sldMkLst>
          <pc:docMk/>
          <pc:sldMk cId="160918664" sldId="295"/>
        </pc:sldMkLst>
        <pc:spChg chg="mod">
          <ac:chgData name="Evangeliestek - Dieneke" userId="ae527662-b47e-49bd-a057-f63057a599f2" providerId="ADAL" clId="{BDAADBB8-8835-4C40-9187-330513C68D07}" dt="2020-01-29T13:47:16.592" v="45"/>
          <ac:spMkLst>
            <pc:docMk/>
            <pc:sldMk cId="160918664" sldId="295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AADBB8-8835-4C40-9187-330513C68D07}" dt="2020-01-29T13:47:08.260" v="44" actId="20577"/>
          <ac:spMkLst>
            <pc:docMk/>
            <pc:sldMk cId="160918664" sldId="295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BDAADBB8-8835-4C40-9187-330513C68D07}" dt="2020-01-29T13:47:38.007" v="50"/>
        <pc:sldMkLst>
          <pc:docMk/>
          <pc:sldMk cId="363273442" sldId="296"/>
        </pc:sldMkLst>
        <pc:spChg chg="mod">
          <ac:chgData name="Evangeliestek - Dieneke" userId="ae527662-b47e-49bd-a057-f63057a599f2" providerId="ADAL" clId="{BDAADBB8-8835-4C40-9187-330513C68D07}" dt="2020-01-29T13:47:38.007" v="50"/>
          <ac:spMkLst>
            <pc:docMk/>
            <pc:sldMk cId="363273442" sldId="296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AADBB8-8835-4C40-9187-330513C68D07}" dt="2020-01-29T13:47:30.812" v="49" actId="20577"/>
          <ac:spMkLst>
            <pc:docMk/>
            <pc:sldMk cId="363273442" sldId="296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BDAADBB8-8835-4C40-9187-330513C68D07}" dt="2020-01-29T13:47:46.775" v="53" actId="20577"/>
        <pc:sldMkLst>
          <pc:docMk/>
          <pc:sldMk cId="13340890" sldId="297"/>
        </pc:sldMkLst>
        <pc:spChg chg="mod">
          <ac:chgData name="Evangeliestek - Dieneke" userId="ae527662-b47e-49bd-a057-f63057a599f2" providerId="ADAL" clId="{BDAADBB8-8835-4C40-9187-330513C68D07}" dt="2020-01-29T13:47:44.986" v="51"/>
          <ac:spMkLst>
            <pc:docMk/>
            <pc:sldMk cId="13340890" sldId="297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AADBB8-8835-4C40-9187-330513C68D07}" dt="2020-01-29T13:47:46.775" v="53" actId="20577"/>
          <ac:spMkLst>
            <pc:docMk/>
            <pc:sldMk cId="13340890" sldId="297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BDAADBB8-8835-4C40-9187-330513C68D07}" dt="2020-01-29T18:20:28.816" v="475" actId="20577"/>
        <pc:sldMkLst>
          <pc:docMk/>
          <pc:sldMk cId="2946757508" sldId="298"/>
        </pc:sldMkLst>
        <pc:spChg chg="mod">
          <ac:chgData name="Evangeliestek - Dieneke" userId="ae527662-b47e-49bd-a057-f63057a599f2" providerId="ADAL" clId="{BDAADBB8-8835-4C40-9187-330513C68D07}" dt="2020-01-29T18:20:28.816" v="475" actId="20577"/>
          <ac:spMkLst>
            <pc:docMk/>
            <pc:sldMk cId="2946757508" sldId="298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AADBB8-8835-4C40-9187-330513C68D07}" dt="2020-01-29T18:19:28.934" v="304" actId="20577"/>
          <ac:spMkLst>
            <pc:docMk/>
            <pc:sldMk cId="2946757508" sldId="298"/>
            <ac:spMk id="11" creationId="{00000000-0000-0000-0000-000000000000}"/>
          </ac:spMkLst>
        </pc:spChg>
      </pc:sldChg>
      <pc:sldChg chg="add del">
        <pc:chgData name="Evangeliestek - Dieneke" userId="ae527662-b47e-49bd-a057-f63057a599f2" providerId="ADAL" clId="{BDAADBB8-8835-4C40-9187-330513C68D07}" dt="2020-01-29T18:21:14.150" v="657" actId="47"/>
        <pc:sldMkLst>
          <pc:docMk/>
          <pc:sldMk cId="1790648734" sldId="299"/>
        </pc:sldMkLst>
      </pc:sldChg>
      <pc:sldChg chg="add del">
        <pc:chgData name="Evangeliestek - Dieneke" userId="ae527662-b47e-49bd-a057-f63057a599f2" providerId="ADAL" clId="{BDAADBB8-8835-4C40-9187-330513C68D07}" dt="2020-01-29T18:21:15.276" v="658" actId="47"/>
        <pc:sldMkLst>
          <pc:docMk/>
          <pc:sldMk cId="3523427715" sldId="300"/>
        </pc:sldMkLst>
      </pc:sldChg>
      <pc:sldChg chg="add del">
        <pc:chgData name="Evangeliestek - Dieneke" userId="ae527662-b47e-49bd-a057-f63057a599f2" providerId="ADAL" clId="{BDAADBB8-8835-4C40-9187-330513C68D07}" dt="2020-01-29T18:21:15.915" v="659" actId="47"/>
        <pc:sldMkLst>
          <pc:docMk/>
          <pc:sldMk cId="2154222582" sldId="301"/>
        </pc:sldMkLst>
      </pc:sldChg>
      <pc:sldChg chg="add del">
        <pc:chgData name="Evangeliestek - Dieneke" userId="ae527662-b47e-49bd-a057-f63057a599f2" providerId="ADAL" clId="{BDAADBB8-8835-4C40-9187-330513C68D07}" dt="2020-01-29T18:21:16.516" v="660" actId="47"/>
        <pc:sldMkLst>
          <pc:docMk/>
          <pc:sldMk cId="1161978548" sldId="302"/>
        </pc:sldMkLst>
      </pc:sldChg>
      <pc:sldChg chg="add del">
        <pc:chgData name="Evangeliestek - Dieneke" userId="ae527662-b47e-49bd-a057-f63057a599f2" providerId="ADAL" clId="{BDAADBB8-8835-4C40-9187-330513C68D07}" dt="2020-01-29T18:21:17.180" v="661" actId="47"/>
        <pc:sldMkLst>
          <pc:docMk/>
          <pc:sldMk cId="3106764510" sldId="303"/>
        </pc:sldMkLst>
      </pc:sldChg>
      <pc:sldChg chg="add del">
        <pc:chgData name="Evangeliestek - Dieneke" userId="ae527662-b47e-49bd-a057-f63057a599f2" providerId="ADAL" clId="{BDAADBB8-8835-4C40-9187-330513C68D07}" dt="2020-01-29T18:21:17.766" v="662" actId="47"/>
        <pc:sldMkLst>
          <pc:docMk/>
          <pc:sldMk cId="2006319166" sldId="304"/>
        </pc:sldMkLst>
      </pc:sldChg>
      <pc:sldChg chg="modSp add">
        <pc:chgData name="Evangeliestek - Dieneke" userId="ae527662-b47e-49bd-a057-f63057a599f2" providerId="ADAL" clId="{BDAADBB8-8835-4C40-9187-330513C68D07}" dt="2020-01-29T18:21:07.085" v="656" actId="20577"/>
        <pc:sldMkLst>
          <pc:docMk/>
          <pc:sldMk cId="296520736" sldId="305"/>
        </pc:sldMkLst>
        <pc:spChg chg="mod">
          <ac:chgData name="Evangeliestek - Dieneke" userId="ae527662-b47e-49bd-a057-f63057a599f2" providerId="ADAL" clId="{BDAADBB8-8835-4C40-9187-330513C68D07}" dt="2020-01-29T18:21:07.085" v="656" actId="20577"/>
          <ac:spMkLst>
            <pc:docMk/>
            <pc:sldMk cId="296520736" sldId="305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AADBB8-8835-4C40-9187-330513C68D07}" dt="2020-01-29T18:20:24.122" v="474" actId="20577"/>
          <ac:spMkLst>
            <pc:docMk/>
            <pc:sldMk cId="296520736" sldId="305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BDAADBB8-8835-4C40-9187-330513C68D07}" dt="2020-01-29T18:22:48.100" v="950" actId="20577"/>
        <pc:sldMkLst>
          <pc:docMk/>
          <pc:sldMk cId="3348572484" sldId="306"/>
        </pc:sldMkLst>
        <pc:spChg chg="mod">
          <ac:chgData name="Evangeliestek - Dieneke" userId="ae527662-b47e-49bd-a057-f63057a599f2" providerId="ADAL" clId="{BDAADBB8-8835-4C40-9187-330513C68D07}" dt="2020-01-29T18:22:48.100" v="950" actId="20577"/>
          <ac:spMkLst>
            <pc:docMk/>
            <pc:sldMk cId="3348572484" sldId="306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AADBB8-8835-4C40-9187-330513C68D07}" dt="2020-01-29T18:22:15.375" v="797" actId="20577"/>
          <ac:spMkLst>
            <pc:docMk/>
            <pc:sldMk cId="3348572484" sldId="306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BDAADBB8-8835-4C40-9187-330513C68D07}" dt="2020-01-29T18:23:20.833" v="1058" actId="20577"/>
        <pc:sldMkLst>
          <pc:docMk/>
          <pc:sldMk cId="2328087727" sldId="307"/>
        </pc:sldMkLst>
        <pc:spChg chg="mod">
          <ac:chgData name="Evangeliestek - Dieneke" userId="ae527662-b47e-49bd-a057-f63057a599f2" providerId="ADAL" clId="{BDAADBB8-8835-4C40-9187-330513C68D07}" dt="2020-01-29T18:23:20.833" v="1058" actId="20577"/>
          <ac:spMkLst>
            <pc:docMk/>
            <pc:sldMk cId="2328087727" sldId="307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AADBB8-8835-4C40-9187-330513C68D07}" dt="2020-01-29T18:22:52.734" v="953" actId="20577"/>
          <ac:spMkLst>
            <pc:docMk/>
            <pc:sldMk cId="2328087727" sldId="307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BDAADBB8-8835-4C40-9187-330513C68D07}" dt="2020-01-29T18:25:37.444" v="1511" actId="20577"/>
        <pc:sldMkLst>
          <pc:docMk/>
          <pc:sldMk cId="75392701" sldId="308"/>
        </pc:sldMkLst>
        <pc:spChg chg="mod">
          <ac:chgData name="Evangeliestek - Dieneke" userId="ae527662-b47e-49bd-a057-f63057a599f2" providerId="ADAL" clId="{BDAADBB8-8835-4C40-9187-330513C68D07}" dt="2020-01-29T18:25:37.444" v="1511" actId="20577"/>
          <ac:spMkLst>
            <pc:docMk/>
            <pc:sldMk cId="75392701" sldId="308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AADBB8-8835-4C40-9187-330513C68D07}" dt="2020-01-29T18:24:43.591" v="1270" actId="20577"/>
          <ac:spMkLst>
            <pc:docMk/>
            <pc:sldMk cId="75392701" sldId="308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BDAADBB8-8835-4C40-9187-330513C68D07}" dt="2020-01-29T18:26:45.095" v="1783" actId="20577"/>
        <pc:sldMkLst>
          <pc:docMk/>
          <pc:sldMk cId="3501449002" sldId="309"/>
        </pc:sldMkLst>
        <pc:spChg chg="mod">
          <ac:chgData name="Evangeliestek - Dieneke" userId="ae527662-b47e-49bd-a057-f63057a599f2" providerId="ADAL" clId="{BDAADBB8-8835-4C40-9187-330513C68D07}" dt="2020-01-29T18:26:45.095" v="1783" actId="20577"/>
          <ac:spMkLst>
            <pc:docMk/>
            <pc:sldMk cId="3501449002" sldId="309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AADBB8-8835-4C40-9187-330513C68D07}" dt="2020-01-29T18:25:49.366" v="1514" actId="20577"/>
          <ac:spMkLst>
            <pc:docMk/>
            <pc:sldMk cId="3501449002" sldId="309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BDAADBB8-8835-4C40-9187-330513C68D07}" dt="2020-01-29T18:27:33.583" v="2017" actId="20577"/>
        <pc:sldMkLst>
          <pc:docMk/>
          <pc:sldMk cId="4230466076" sldId="310"/>
        </pc:sldMkLst>
        <pc:spChg chg="mod">
          <ac:chgData name="Evangeliestek - Dieneke" userId="ae527662-b47e-49bd-a057-f63057a599f2" providerId="ADAL" clId="{BDAADBB8-8835-4C40-9187-330513C68D07}" dt="2020-01-29T18:27:33.583" v="2017" actId="20577"/>
          <ac:spMkLst>
            <pc:docMk/>
            <pc:sldMk cId="4230466076" sldId="310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AADBB8-8835-4C40-9187-330513C68D07}" dt="2020-01-29T18:26:50.248" v="1786" actId="20577"/>
          <ac:spMkLst>
            <pc:docMk/>
            <pc:sldMk cId="4230466076" sldId="310"/>
            <ac:spMk id="11" creationId="{00000000-0000-0000-0000-000000000000}"/>
          </ac:spMkLst>
        </pc:spChg>
      </pc:sldChg>
      <pc:sldChg chg="modSp add del">
        <pc:chgData name="Evangeliestek - Dieneke" userId="ae527662-b47e-49bd-a057-f63057a599f2" providerId="ADAL" clId="{BDAADBB8-8835-4C40-9187-330513C68D07}" dt="2020-01-29T18:30:54.829" v="2023" actId="47"/>
        <pc:sldMkLst>
          <pc:docMk/>
          <pc:sldMk cId="3258448329" sldId="311"/>
        </pc:sldMkLst>
        <pc:spChg chg="mod">
          <ac:chgData name="Evangeliestek - Dieneke" userId="ae527662-b47e-49bd-a057-f63057a599f2" providerId="ADAL" clId="{BDAADBB8-8835-4C40-9187-330513C68D07}" dt="2020-01-29T18:30:50.483" v="2022" actId="20577"/>
          <ac:spMkLst>
            <pc:docMk/>
            <pc:sldMk cId="3258448329" sldId="311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AADBB8-8835-4C40-9187-330513C68D07}" dt="2020-01-29T18:27:39.090" v="2020" actId="20577"/>
          <ac:spMkLst>
            <pc:docMk/>
            <pc:sldMk cId="3258448329" sldId="311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BDAADBB8-8835-4C40-9187-330513C68D07}" dt="2020-01-29T18:35:56.258" v="2355" actId="20577"/>
        <pc:sldMkLst>
          <pc:docMk/>
          <pc:sldMk cId="3996876464" sldId="311"/>
        </pc:sldMkLst>
        <pc:spChg chg="mod">
          <ac:chgData name="Evangeliestek - Dieneke" userId="ae527662-b47e-49bd-a057-f63057a599f2" providerId="ADAL" clId="{BDAADBB8-8835-4C40-9187-330513C68D07}" dt="2020-01-29T18:35:56.258" v="2355" actId="20577"/>
          <ac:spMkLst>
            <pc:docMk/>
            <pc:sldMk cId="3996876464" sldId="311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AADBB8-8835-4C40-9187-330513C68D07}" dt="2020-01-29T18:34:23.502" v="2181" actId="20577"/>
          <ac:spMkLst>
            <pc:docMk/>
            <pc:sldMk cId="3996876464" sldId="311"/>
            <ac:spMk id="11" creationId="{00000000-0000-0000-0000-000000000000}"/>
          </ac:spMkLst>
        </pc:spChg>
      </pc:sldChg>
      <pc:sldChg chg="modSp add">
        <pc:chgData name="Evangeliestek - Dieneke" userId="ae527662-b47e-49bd-a057-f63057a599f2" providerId="ADAL" clId="{BDAADBB8-8835-4C40-9187-330513C68D07}" dt="2020-01-29T18:36:04.135" v="2361" actId="20577"/>
        <pc:sldMkLst>
          <pc:docMk/>
          <pc:sldMk cId="3979047735" sldId="312"/>
        </pc:sldMkLst>
        <pc:spChg chg="mod">
          <ac:chgData name="Evangeliestek - Dieneke" userId="ae527662-b47e-49bd-a057-f63057a599f2" providerId="ADAL" clId="{BDAADBB8-8835-4C40-9187-330513C68D07}" dt="2020-01-29T18:36:01.095" v="2357" actId="20577"/>
          <ac:spMkLst>
            <pc:docMk/>
            <pc:sldMk cId="3979047735" sldId="312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BDAADBB8-8835-4C40-9187-330513C68D07}" dt="2020-01-29T18:36:04.135" v="2361" actId="20577"/>
          <ac:spMkLst>
            <pc:docMk/>
            <pc:sldMk cId="3979047735" sldId="312"/>
            <ac:spMk id="11" creationId="{00000000-0000-0000-0000-000000000000}"/>
          </ac:spMkLst>
        </pc:spChg>
      </pc:sldChg>
      <pc:sldMasterChg chg="setBg modSldLayout">
        <pc:chgData name="Evangeliestek - Dieneke" userId="ae527662-b47e-49bd-a057-f63057a599f2" providerId="ADAL" clId="{BDAADBB8-8835-4C40-9187-330513C68D07}" dt="2020-01-29T13:09:16.700" v="2"/>
        <pc:sldMasterMkLst>
          <pc:docMk/>
          <pc:sldMasterMk cId="1302711091" sldId="2147483684"/>
        </pc:sldMasterMkLst>
        <pc:sldLayoutChg chg="setBg">
          <pc:chgData name="Evangeliestek - Dieneke" userId="ae527662-b47e-49bd-a057-f63057a599f2" providerId="ADAL" clId="{BDAADBB8-8835-4C40-9187-330513C68D07}" dt="2020-01-29T13:09:16.700" v="2"/>
          <pc:sldLayoutMkLst>
            <pc:docMk/>
            <pc:sldMasterMk cId="1302711091" sldId="2147483684"/>
            <pc:sldLayoutMk cId="520480534" sldId="2147483685"/>
          </pc:sldLayoutMkLst>
        </pc:sldLayoutChg>
        <pc:sldLayoutChg chg="setBg">
          <pc:chgData name="Evangeliestek - Dieneke" userId="ae527662-b47e-49bd-a057-f63057a599f2" providerId="ADAL" clId="{BDAADBB8-8835-4C40-9187-330513C68D07}" dt="2020-01-29T13:09:16.700" v="2"/>
          <pc:sldLayoutMkLst>
            <pc:docMk/>
            <pc:sldMasterMk cId="1302711091" sldId="2147483684"/>
            <pc:sldLayoutMk cId="3023811019" sldId="2147483686"/>
          </pc:sldLayoutMkLst>
        </pc:sldLayoutChg>
        <pc:sldLayoutChg chg="setBg">
          <pc:chgData name="Evangeliestek - Dieneke" userId="ae527662-b47e-49bd-a057-f63057a599f2" providerId="ADAL" clId="{BDAADBB8-8835-4C40-9187-330513C68D07}" dt="2020-01-29T13:09:16.700" v="2"/>
          <pc:sldLayoutMkLst>
            <pc:docMk/>
            <pc:sldMasterMk cId="1302711091" sldId="2147483684"/>
            <pc:sldLayoutMk cId="1310863893" sldId="2147483687"/>
          </pc:sldLayoutMkLst>
        </pc:sldLayoutChg>
        <pc:sldLayoutChg chg="setBg">
          <pc:chgData name="Evangeliestek - Dieneke" userId="ae527662-b47e-49bd-a057-f63057a599f2" providerId="ADAL" clId="{BDAADBB8-8835-4C40-9187-330513C68D07}" dt="2020-01-29T13:09:16.700" v="2"/>
          <pc:sldLayoutMkLst>
            <pc:docMk/>
            <pc:sldMasterMk cId="1302711091" sldId="2147483684"/>
            <pc:sldLayoutMk cId="972830169" sldId="2147483688"/>
          </pc:sldLayoutMkLst>
        </pc:sldLayoutChg>
        <pc:sldLayoutChg chg="setBg">
          <pc:chgData name="Evangeliestek - Dieneke" userId="ae527662-b47e-49bd-a057-f63057a599f2" providerId="ADAL" clId="{BDAADBB8-8835-4C40-9187-330513C68D07}" dt="2020-01-29T13:09:16.700" v="2"/>
          <pc:sldLayoutMkLst>
            <pc:docMk/>
            <pc:sldMasterMk cId="1302711091" sldId="2147483684"/>
            <pc:sldLayoutMk cId="744892586" sldId="2147483689"/>
          </pc:sldLayoutMkLst>
        </pc:sldLayoutChg>
        <pc:sldLayoutChg chg="setBg">
          <pc:chgData name="Evangeliestek - Dieneke" userId="ae527662-b47e-49bd-a057-f63057a599f2" providerId="ADAL" clId="{BDAADBB8-8835-4C40-9187-330513C68D07}" dt="2020-01-29T13:09:16.700" v="2"/>
          <pc:sldLayoutMkLst>
            <pc:docMk/>
            <pc:sldMasterMk cId="1302711091" sldId="2147483684"/>
            <pc:sldLayoutMk cId="1052986680" sldId="2147483690"/>
          </pc:sldLayoutMkLst>
        </pc:sldLayoutChg>
        <pc:sldLayoutChg chg="setBg">
          <pc:chgData name="Evangeliestek - Dieneke" userId="ae527662-b47e-49bd-a057-f63057a599f2" providerId="ADAL" clId="{BDAADBB8-8835-4C40-9187-330513C68D07}" dt="2020-01-29T13:09:16.700" v="2"/>
          <pc:sldLayoutMkLst>
            <pc:docMk/>
            <pc:sldMasterMk cId="1302711091" sldId="2147483684"/>
            <pc:sldLayoutMk cId="2689097846" sldId="2147483691"/>
          </pc:sldLayoutMkLst>
        </pc:sldLayoutChg>
        <pc:sldLayoutChg chg="setBg">
          <pc:chgData name="Evangeliestek - Dieneke" userId="ae527662-b47e-49bd-a057-f63057a599f2" providerId="ADAL" clId="{BDAADBB8-8835-4C40-9187-330513C68D07}" dt="2020-01-29T13:09:16.700" v="2"/>
          <pc:sldLayoutMkLst>
            <pc:docMk/>
            <pc:sldMasterMk cId="1302711091" sldId="2147483684"/>
            <pc:sldLayoutMk cId="931270891" sldId="2147483692"/>
          </pc:sldLayoutMkLst>
        </pc:sldLayoutChg>
        <pc:sldLayoutChg chg="setBg">
          <pc:chgData name="Evangeliestek - Dieneke" userId="ae527662-b47e-49bd-a057-f63057a599f2" providerId="ADAL" clId="{BDAADBB8-8835-4C40-9187-330513C68D07}" dt="2020-01-29T13:09:16.700" v="2"/>
          <pc:sldLayoutMkLst>
            <pc:docMk/>
            <pc:sldMasterMk cId="1302711091" sldId="2147483684"/>
            <pc:sldLayoutMk cId="1386109794" sldId="2147483693"/>
          </pc:sldLayoutMkLst>
        </pc:sldLayoutChg>
        <pc:sldLayoutChg chg="setBg">
          <pc:chgData name="Evangeliestek - Dieneke" userId="ae527662-b47e-49bd-a057-f63057a599f2" providerId="ADAL" clId="{BDAADBB8-8835-4C40-9187-330513C68D07}" dt="2020-01-29T13:09:16.700" v="2"/>
          <pc:sldLayoutMkLst>
            <pc:docMk/>
            <pc:sldMasterMk cId="1302711091" sldId="2147483684"/>
            <pc:sldLayoutMk cId="3591534587" sldId="2147483694"/>
          </pc:sldLayoutMkLst>
        </pc:sldLayoutChg>
        <pc:sldLayoutChg chg="setBg">
          <pc:chgData name="Evangeliestek - Dieneke" userId="ae527662-b47e-49bd-a057-f63057a599f2" providerId="ADAL" clId="{BDAADBB8-8835-4C40-9187-330513C68D07}" dt="2020-01-29T13:09:16.700" v="2"/>
          <pc:sldLayoutMkLst>
            <pc:docMk/>
            <pc:sldMasterMk cId="1302711091" sldId="2147483684"/>
            <pc:sldLayoutMk cId="1958156319" sldId="2147483695"/>
          </pc:sldLayoutMkLst>
        </pc:sldLayoutChg>
      </pc:sldMasterChg>
    </pc:docChg>
  </pc:docChgLst>
  <pc:docChgLst>
    <pc:chgData name="Evangeliestek - Dieneke" userId="ae527662-b47e-49bd-a057-f63057a599f2" providerId="ADAL" clId="{F37831C6-3907-43DE-982B-B6C0C36D7E3E}"/>
    <pc:docChg chg="undo custSel addSld delSld modSld sldOrd modMainMaster">
      <pc:chgData name="Evangeliestek - Dieneke" userId="ae527662-b47e-49bd-a057-f63057a599f2" providerId="ADAL" clId="{F37831C6-3907-43DE-982B-B6C0C36D7E3E}" dt="2021-02-02T09:46:08.493" v="2980" actId="20577"/>
      <pc:docMkLst>
        <pc:docMk/>
      </pc:docMkLst>
      <pc:sldChg chg="modSp mod">
        <pc:chgData name="Evangeliestek - Dieneke" userId="ae527662-b47e-49bd-a057-f63057a599f2" providerId="ADAL" clId="{F37831C6-3907-43DE-982B-B6C0C36D7E3E}" dt="2021-01-28T13:07:00.215" v="45" actId="20577"/>
        <pc:sldMkLst>
          <pc:docMk/>
          <pc:sldMk cId="877397615" sldId="258"/>
        </pc:sldMkLst>
        <pc:spChg chg="mod">
          <ac:chgData name="Evangeliestek - Dieneke" userId="ae527662-b47e-49bd-a057-f63057a599f2" providerId="ADAL" clId="{F37831C6-3907-43DE-982B-B6C0C36D7E3E}" dt="2021-01-28T13:07:00.215" v="45" actId="20577"/>
          <ac:spMkLst>
            <pc:docMk/>
            <pc:sldMk cId="877397615" sldId="258"/>
            <ac:spMk id="5" creationId="{00000000-0000-0000-0000-000000000000}"/>
          </ac:spMkLst>
        </pc:spChg>
      </pc:sldChg>
      <pc:sldChg chg="add del">
        <pc:chgData name="Evangeliestek - Dieneke" userId="ae527662-b47e-49bd-a057-f63057a599f2" providerId="ADAL" clId="{F37831C6-3907-43DE-982B-B6C0C36D7E3E}" dt="2021-01-28T13:58:19.198" v="468"/>
        <pc:sldMkLst>
          <pc:docMk/>
          <pc:sldMk cId="1840644504" sldId="259"/>
        </pc:sldMkLst>
      </pc:sldChg>
      <pc:sldChg chg="del">
        <pc:chgData name="Evangeliestek - Dieneke" userId="ae527662-b47e-49bd-a057-f63057a599f2" providerId="ADAL" clId="{F37831C6-3907-43DE-982B-B6C0C36D7E3E}" dt="2021-01-28T13:08:41.834" v="190" actId="47"/>
        <pc:sldMkLst>
          <pc:docMk/>
          <pc:sldMk cId="554433975" sldId="260"/>
        </pc:sldMkLst>
      </pc:sldChg>
      <pc:sldChg chg="del">
        <pc:chgData name="Evangeliestek - Dieneke" userId="ae527662-b47e-49bd-a057-f63057a599f2" providerId="ADAL" clId="{F37831C6-3907-43DE-982B-B6C0C36D7E3E}" dt="2021-01-28T13:08:46.078" v="203" actId="47"/>
        <pc:sldMkLst>
          <pc:docMk/>
          <pc:sldMk cId="837148909" sldId="262"/>
        </pc:sldMkLst>
      </pc:sldChg>
      <pc:sldChg chg="modSp mod">
        <pc:chgData name="Evangeliestek - Dieneke" userId="ae527662-b47e-49bd-a057-f63057a599f2" providerId="ADAL" clId="{F37831C6-3907-43DE-982B-B6C0C36D7E3E}" dt="2021-02-02T09:46:08.493" v="2980" actId="20577"/>
        <pc:sldMkLst>
          <pc:docMk/>
          <pc:sldMk cId="2710310957" sldId="265"/>
        </pc:sldMkLst>
        <pc:spChg chg="mod">
          <ac:chgData name="Evangeliestek - Dieneke" userId="ae527662-b47e-49bd-a057-f63057a599f2" providerId="ADAL" clId="{F37831C6-3907-43DE-982B-B6C0C36D7E3E}" dt="2021-02-02T09:46:08.493" v="2980" actId="20577"/>
          <ac:spMkLst>
            <pc:docMk/>
            <pc:sldMk cId="2710310957" sldId="265"/>
            <ac:spMk id="7" creationId="{00000000-0000-0000-0000-000000000000}"/>
          </ac:spMkLst>
        </pc:spChg>
      </pc:sldChg>
      <pc:sldChg chg="modSp mod">
        <pc:chgData name="Evangeliestek - Dieneke" userId="ae527662-b47e-49bd-a057-f63057a599f2" providerId="ADAL" clId="{F37831C6-3907-43DE-982B-B6C0C36D7E3E}" dt="2021-01-28T13:46:41.966" v="467" actId="20577"/>
        <pc:sldMkLst>
          <pc:docMk/>
          <pc:sldMk cId="1752048462" sldId="266"/>
        </pc:sldMkLst>
        <pc:spChg chg="mod">
          <ac:chgData name="Evangeliestek - Dieneke" userId="ae527662-b47e-49bd-a057-f63057a599f2" providerId="ADAL" clId="{F37831C6-3907-43DE-982B-B6C0C36D7E3E}" dt="2021-01-28T13:46:41.966" v="467" actId="20577"/>
          <ac:spMkLst>
            <pc:docMk/>
            <pc:sldMk cId="1752048462" sldId="266"/>
            <ac:spMk id="7" creationId="{00000000-0000-0000-0000-000000000000}"/>
          </ac:spMkLst>
        </pc:spChg>
      </pc:sldChg>
      <pc:sldChg chg="add del">
        <pc:chgData name="Evangeliestek - Dieneke" userId="ae527662-b47e-49bd-a057-f63057a599f2" providerId="ADAL" clId="{F37831C6-3907-43DE-982B-B6C0C36D7E3E}" dt="2021-02-01T19:09:18.558" v="2865"/>
        <pc:sldMkLst>
          <pc:docMk/>
          <pc:sldMk cId="2975005585" sldId="267"/>
        </pc:sldMkLst>
      </pc:sldChg>
      <pc:sldChg chg="del">
        <pc:chgData name="Evangeliestek - Dieneke" userId="ae527662-b47e-49bd-a057-f63057a599f2" providerId="ADAL" clId="{F37831C6-3907-43DE-982B-B6C0C36D7E3E}" dt="2021-01-28T13:08:43.974" v="196" actId="47"/>
        <pc:sldMkLst>
          <pc:docMk/>
          <pc:sldMk cId="2975005585" sldId="268"/>
        </pc:sldMkLst>
      </pc:sldChg>
      <pc:sldChg chg="del">
        <pc:chgData name="Evangeliestek - Dieneke" userId="ae527662-b47e-49bd-a057-f63057a599f2" providerId="ADAL" clId="{F37831C6-3907-43DE-982B-B6C0C36D7E3E}" dt="2021-01-28T13:08:45.190" v="200" actId="47"/>
        <pc:sldMkLst>
          <pc:docMk/>
          <pc:sldMk cId="3007551018" sldId="269"/>
        </pc:sldMkLst>
      </pc:sldChg>
      <pc:sldChg chg="del">
        <pc:chgData name="Evangeliestek - Dieneke" userId="ae527662-b47e-49bd-a057-f63057a599f2" providerId="ADAL" clId="{F37831C6-3907-43DE-982B-B6C0C36D7E3E}" dt="2021-01-28T13:08:47.102" v="206" actId="47"/>
        <pc:sldMkLst>
          <pc:docMk/>
          <pc:sldMk cId="173048208" sldId="270"/>
        </pc:sldMkLst>
      </pc:sldChg>
      <pc:sldChg chg="modSp del mod">
        <pc:chgData name="Evangeliestek - Dieneke" userId="ae527662-b47e-49bd-a057-f63057a599f2" providerId="ADAL" clId="{F37831C6-3907-43DE-982B-B6C0C36D7E3E}" dt="2021-01-28T13:58:23.865" v="469" actId="47"/>
        <pc:sldMkLst>
          <pc:docMk/>
          <pc:sldMk cId="361650419" sldId="284"/>
        </pc:sldMkLst>
        <pc:spChg chg="mod">
          <ac:chgData name="Evangeliestek - Dieneke" userId="ae527662-b47e-49bd-a057-f63057a599f2" providerId="ADAL" clId="{F37831C6-3907-43DE-982B-B6C0C36D7E3E}" dt="2021-01-28T13:07:15.283" v="48" actId="20577"/>
          <ac:spMkLst>
            <pc:docMk/>
            <pc:sldMk cId="361650419" sldId="284"/>
            <ac:spMk id="7" creationId="{00000000-0000-0000-0000-000000000000}"/>
          </ac:spMkLst>
        </pc:spChg>
      </pc:sldChg>
      <pc:sldChg chg="del">
        <pc:chgData name="Evangeliestek - Dieneke" userId="ae527662-b47e-49bd-a057-f63057a599f2" providerId="ADAL" clId="{F37831C6-3907-43DE-982B-B6C0C36D7E3E}" dt="2021-01-28T13:08:40.032" v="187" actId="47"/>
        <pc:sldMkLst>
          <pc:docMk/>
          <pc:sldMk cId="2069004184" sldId="285"/>
        </pc:sldMkLst>
      </pc:sldChg>
      <pc:sldChg chg="del">
        <pc:chgData name="Evangeliestek - Dieneke" userId="ae527662-b47e-49bd-a057-f63057a599f2" providerId="ADAL" clId="{F37831C6-3907-43DE-982B-B6C0C36D7E3E}" dt="2021-01-28T13:08:40.876" v="188" actId="47"/>
        <pc:sldMkLst>
          <pc:docMk/>
          <pc:sldMk cId="3959993346" sldId="286"/>
        </pc:sldMkLst>
      </pc:sldChg>
      <pc:sldChg chg="modSp mod">
        <pc:chgData name="Evangeliestek - Dieneke" userId="ae527662-b47e-49bd-a057-f63057a599f2" providerId="ADAL" clId="{F37831C6-3907-43DE-982B-B6C0C36D7E3E}" dt="2021-02-01T18:30:05.976" v="782" actId="20577"/>
        <pc:sldMkLst>
          <pc:docMk/>
          <pc:sldMk cId="2612929831" sldId="287"/>
        </pc:sldMkLst>
        <pc:spChg chg="mod">
          <ac:chgData name="Evangeliestek - Dieneke" userId="ae527662-b47e-49bd-a057-f63057a599f2" providerId="ADAL" clId="{F37831C6-3907-43DE-982B-B6C0C36D7E3E}" dt="2021-02-01T18:29:58.531" v="778" actId="14100"/>
          <ac:spMkLst>
            <pc:docMk/>
            <pc:sldMk cId="2612929831" sldId="287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F37831C6-3907-43DE-982B-B6C0C36D7E3E}" dt="2021-02-01T18:30:05.976" v="782" actId="20577"/>
          <ac:spMkLst>
            <pc:docMk/>
            <pc:sldMk cId="2612929831" sldId="287"/>
            <ac:spMk id="11" creationId="{00000000-0000-0000-0000-000000000000}"/>
          </ac:spMkLst>
        </pc:spChg>
      </pc:sldChg>
      <pc:sldChg chg="modSp mod">
        <pc:chgData name="Evangeliestek - Dieneke" userId="ae527662-b47e-49bd-a057-f63057a599f2" providerId="ADAL" clId="{F37831C6-3907-43DE-982B-B6C0C36D7E3E}" dt="2021-02-01T18:37:26.119" v="1548" actId="20577"/>
        <pc:sldMkLst>
          <pc:docMk/>
          <pc:sldMk cId="2946881238" sldId="288"/>
        </pc:sldMkLst>
        <pc:spChg chg="mod">
          <ac:chgData name="Evangeliestek - Dieneke" userId="ae527662-b47e-49bd-a057-f63057a599f2" providerId="ADAL" clId="{F37831C6-3907-43DE-982B-B6C0C36D7E3E}" dt="2021-02-01T18:37:26.119" v="1548" actId="20577"/>
          <ac:spMkLst>
            <pc:docMk/>
            <pc:sldMk cId="2946881238" sldId="288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F37831C6-3907-43DE-982B-B6C0C36D7E3E}" dt="2021-02-01T18:37:13.576" v="1532" actId="20577"/>
          <ac:spMkLst>
            <pc:docMk/>
            <pc:sldMk cId="2946881238" sldId="288"/>
            <ac:spMk id="11" creationId="{00000000-0000-0000-0000-000000000000}"/>
          </ac:spMkLst>
        </pc:spChg>
      </pc:sldChg>
      <pc:sldChg chg="modSp mod">
        <pc:chgData name="Evangeliestek - Dieneke" userId="ae527662-b47e-49bd-a057-f63057a599f2" providerId="ADAL" clId="{F37831C6-3907-43DE-982B-B6C0C36D7E3E}" dt="2021-02-01T18:42:16.008" v="1842" actId="20577"/>
        <pc:sldMkLst>
          <pc:docMk/>
          <pc:sldMk cId="2902861168" sldId="289"/>
        </pc:sldMkLst>
        <pc:spChg chg="mod">
          <ac:chgData name="Evangeliestek - Dieneke" userId="ae527662-b47e-49bd-a057-f63057a599f2" providerId="ADAL" clId="{F37831C6-3907-43DE-982B-B6C0C36D7E3E}" dt="2021-02-01T18:42:12.128" v="1839" actId="20577"/>
          <ac:spMkLst>
            <pc:docMk/>
            <pc:sldMk cId="2902861168" sldId="289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F37831C6-3907-43DE-982B-B6C0C36D7E3E}" dt="2021-02-01T18:42:16.008" v="1842" actId="20577"/>
          <ac:spMkLst>
            <pc:docMk/>
            <pc:sldMk cId="2902861168" sldId="289"/>
            <ac:spMk id="11" creationId="{00000000-0000-0000-0000-000000000000}"/>
          </ac:spMkLst>
        </pc:spChg>
      </pc:sldChg>
      <pc:sldChg chg="addSp delSp modSp mod">
        <pc:chgData name="Evangeliestek - Dieneke" userId="ae527662-b47e-49bd-a057-f63057a599f2" providerId="ADAL" clId="{F37831C6-3907-43DE-982B-B6C0C36D7E3E}" dt="2021-02-01T19:08:28.757" v="2864" actId="14100"/>
        <pc:sldMkLst>
          <pc:docMk/>
          <pc:sldMk cId="2905020916" sldId="290"/>
        </pc:sldMkLst>
        <pc:spChg chg="add del mod">
          <ac:chgData name="Evangeliestek - Dieneke" userId="ae527662-b47e-49bd-a057-f63057a599f2" providerId="ADAL" clId="{F37831C6-3907-43DE-982B-B6C0C36D7E3E}" dt="2021-02-01T19:08:28.757" v="2864" actId="14100"/>
          <ac:spMkLst>
            <pc:docMk/>
            <pc:sldMk cId="2905020916" sldId="290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F37831C6-3907-43DE-982B-B6C0C36D7E3E}" dt="2021-02-01T19:07:43.702" v="2842" actId="20577"/>
          <ac:spMkLst>
            <pc:docMk/>
            <pc:sldMk cId="2905020916" sldId="290"/>
            <ac:spMk id="11" creationId="{00000000-0000-0000-0000-000000000000}"/>
          </ac:spMkLst>
        </pc:spChg>
      </pc:sldChg>
      <pc:sldChg chg="modSp del mod setBg">
        <pc:chgData name="Evangeliestek - Dieneke" userId="ae527662-b47e-49bd-a057-f63057a599f2" providerId="ADAL" clId="{F37831C6-3907-43DE-982B-B6C0C36D7E3E}" dt="2021-02-01T19:09:22.499" v="2866" actId="47"/>
        <pc:sldMkLst>
          <pc:docMk/>
          <pc:sldMk cId="3509190231" sldId="291"/>
        </pc:sldMkLst>
        <pc:spChg chg="mod">
          <ac:chgData name="Evangeliestek - Dieneke" userId="ae527662-b47e-49bd-a057-f63057a599f2" providerId="ADAL" clId="{F37831C6-3907-43DE-982B-B6C0C36D7E3E}" dt="2021-01-28T13:08:35.523" v="185" actId="20577"/>
          <ac:spMkLst>
            <pc:docMk/>
            <pc:sldMk cId="3509190231" sldId="291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F37831C6-3907-43DE-982B-B6C0C36D7E3E}" dt="2021-01-28T13:08:32.193" v="184" actId="20577"/>
          <ac:spMkLst>
            <pc:docMk/>
            <pc:sldMk cId="3509190231" sldId="291"/>
            <ac:spMk id="11" creationId="{00000000-0000-0000-0000-000000000000}"/>
          </ac:spMkLst>
        </pc:spChg>
      </pc:sldChg>
      <pc:sldChg chg="del">
        <pc:chgData name="Evangeliestek - Dieneke" userId="ae527662-b47e-49bd-a057-f63057a599f2" providerId="ADAL" clId="{F37831C6-3907-43DE-982B-B6C0C36D7E3E}" dt="2021-01-28T13:08:38.630" v="186" actId="47"/>
        <pc:sldMkLst>
          <pc:docMk/>
          <pc:sldMk cId="1935135178" sldId="292"/>
        </pc:sldMkLst>
      </pc:sldChg>
      <pc:sldChg chg="del">
        <pc:chgData name="Evangeliestek - Dieneke" userId="ae527662-b47e-49bd-a057-f63057a599f2" providerId="ADAL" clId="{F37831C6-3907-43DE-982B-B6C0C36D7E3E}" dt="2021-01-28T13:08:46.331" v="204" actId="47"/>
        <pc:sldMkLst>
          <pc:docMk/>
          <pc:sldMk cId="2667887968" sldId="293"/>
        </pc:sldMkLst>
      </pc:sldChg>
      <pc:sldChg chg="del">
        <pc:chgData name="Evangeliestek - Dieneke" userId="ae527662-b47e-49bd-a057-f63057a599f2" providerId="ADAL" clId="{F37831C6-3907-43DE-982B-B6C0C36D7E3E}" dt="2021-01-28T13:08:46.655" v="205" actId="47"/>
        <pc:sldMkLst>
          <pc:docMk/>
          <pc:sldMk cId="2344140973" sldId="294"/>
        </pc:sldMkLst>
      </pc:sldChg>
      <pc:sldChg chg="del">
        <pc:chgData name="Evangeliestek - Dieneke" userId="ae527662-b47e-49bd-a057-f63057a599f2" providerId="ADAL" clId="{F37831C6-3907-43DE-982B-B6C0C36D7E3E}" dt="2021-01-28T13:08:47.563" v="207" actId="47"/>
        <pc:sldMkLst>
          <pc:docMk/>
          <pc:sldMk cId="160918664" sldId="295"/>
        </pc:sldMkLst>
      </pc:sldChg>
      <pc:sldChg chg="del">
        <pc:chgData name="Evangeliestek - Dieneke" userId="ae527662-b47e-49bd-a057-f63057a599f2" providerId="ADAL" clId="{F37831C6-3907-43DE-982B-B6C0C36D7E3E}" dt="2021-01-28T13:08:48.120" v="208" actId="47"/>
        <pc:sldMkLst>
          <pc:docMk/>
          <pc:sldMk cId="363273442" sldId="296"/>
        </pc:sldMkLst>
      </pc:sldChg>
      <pc:sldChg chg="del">
        <pc:chgData name="Evangeliestek - Dieneke" userId="ae527662-b47e-49bd-a057-f63057a599f2" providerId="ADAL" clId="{F37831C6-3907-43DE-982B-B6C0C36D7E3E}" dt="2021-01-28T13:08:49.251" v="209" actId="47"/>
        <pc:sldMkLst>
          <pc:docMk/>
          <pc:sldMk cId="13340890" sldId="297"/>
        </pc:sldMkLst>
      </pc:sldChg>
      <pc:sldChg chg="del">
        <pc:chgData name="Evangeliestek - Dieneke" userId="ae527662-b47e-49bd-a057-f63057a599f2" providerId="ADAL" clId="{F37831C6-3907-43DE-982B-B6C0C36D7E3E}" dt="2021-01-28T13:08:42.441" v="191" actId="47"/>
        <pc:sldMkLst>
          <pc:docMk/>
          <pc:sldMk cId="2946757508" sldId="298"/>
        </pc:sldMkLst>
      </pc:sldChg>
      <pc:sldChg chg="del">
        <pc:chgData name="Evangeliestek - Dieneke" userId="ae527662-b47e-49bd-a057-f63057a599f2" providerId="ADAL" clId="{F37831C6-3907-43DE-982B-B6C0C36D7E3E}" dt="2021-01-28T13:08:42.820" v="192" actId="47"/>
        <pc:sldMkLst>
          <pc:docMk/>
          <pc:sldMk cId="296520736" sldId="305"/>
        </pc:sldMkLst>
      </pc:sldChg>
      <pc:sldChg chg="add del">
        <pc:chgData name="Evangeliestek - Dieneke" userId="ae527662-b47e-49bd-a057-f63057a599f2" providerId="ADAL" clId="{F37831C6-3907-43DE-982B-B6C0C36D7E3E}" dt="2021-02-01T19:09:18.558" v="2865"/>
        <pc:sldMkLst>
          <pc:docMk/>
          <pc:sldMk cId="3348572484" sldId="306"/>
        </pc:sldMkLst>
      </pc:sldChg>
      <pc:sldChg chg="add del">
        <pc:chgData name="Evangeliestek - Dieneke" userId="ae527662-b47e-49bd-a057-f63057a599f2" providerId="ADAL" clId="{F37831C6-3907-43DE-982B-B6C0C36D7E3E}" dt="2021-02-01T19:09:18.558" v="2865"/>
        <pc:sldMkLst>
          <pc:docMk/>
          <pc:sldMk cId="2328087727" sldId="307"/>
        </pc:sldMkLst>
      </pc:sldChg>
      <pc:sldChg chg="del">
        <pc:chgData name="Evangeliestek - Dieneke" userId="ae527662-b47e-49bd-a057-f63057a599f2" providerId="ADAL" clId="{F37831C6-3907-43DE-982B-B6C0C36D7E3E}" dt="2021-01-28T13:08:44.252" v="197" actId="47"/>
        <pc:sldMkLst>
          <pc:docMk/>
          <pc:sldMk cId="75392701" sldId="308"/>
        </pc:sldMkLst>
      </pc:sldChg>
      <pc:sldChg chg="del">
        <pc:chgData name="Evangeliestek - Dieneke" userId="ae527662-b47e-49bd-a057-f63057a599f2" providerId="ADAL" clId="{F37831C6-3907-43DE-982B-B6C0C36D7E3E}" dt="2021-01-28T13:08:44.503" v="198" actId="47"/>
        <pc:sldMkLst>
          <pc:docMk/>
          <pc:sldMk cId="3501449002" sldId="309"/>
        </pc:sldMkLst>
      </pc:sldChg>
      <pc:sldChg chg="del">
        <pc:chgData name="Evangeliestek - Dieneke" userId="ae527662-b47e-49bd-a057-f63057a599f2" providerId="ADAL" clId="{F37831C6-3907-43DE-982B-B6C0C36D7E3E}" dt="2021-01-28T13:08:44.759" v="199" actId="47"/>
        <pc:sldMkLst>
          <pc:docMk/>
          <pc:sldMk cId="4230466076" sldId="310"/>
        </pc:sldMkLst>
      </pc:sldChg>
      <pc:sldChg chg="del">
        <pc:chgData name="Evangeliestek - Dieneke" userId="ae527662-b47e-49bd-a057-f63057a599f2" providerId="ADAL" clId="{F37831C6-3907-43DE-982B-B6C0C36D7E3E}" dt="2021-01-28T13:08:45.407" v="201" actId="47"/>
        <pc:sldMkLst>
          <pc:docMk/>
          <pc:sldMk cId="3996876464" sldId="311"/>
        </pc:sldMkLst>
      </pc:sldChg>
      <pc:sldChg chg="del">
        <pc:chgData name="Evangeliestek - Dieneke" userId="ae527662-b47e-49bd-a057-f63057a599f2" providerId="ADAL" clId="{F37831C6-3907-43DE-982B-B6C0C36D7E3E}" dt="2021-01-28T13:08:45.661" v="202" actId="47"/>
        <pc:sldMkLst>
          <pc:docMk/>
          <pc:sldMk cId="3979047735" sldId="312"/>
        </pc:sldMkLst>
      </pc:sldChg>
      <pc:sldChg chg="add">
        <pc:chgData name="Evangeliestek - Dieneke" userId="ae527662-b47e-49bd-a057-f63057a599f2" providerId="ADAL" clId="{F37831C6-3907-43DE-982B-B6C0C36D7E3E}" dt="2021-01-28T13:58:19.198" v="468"/>
        <pc:sldMkLst>
          <pc:docMk/>
          <pc:sldMk cId="4175524712" sldId="331"/>
        </pc:sldMkLst>
      </pc:sldChg>
      <pc:sldChg chg="add">
        <pc:chgData name="Evangeliestek - Dieneke" userId="ae527662-b47e-49bd-a057-f63057a599f2" providerId="ADAL" clId="{F37831C6-3907-43DE-982B-B6C0C36D7E3E}" dt="2021-01-28T13:58:19.198" v="468"/>
        <pc:sldMkLst>
          <pc:docMk/>
          <pc:sldMk cId="3262102943" sldId="332"/>
        </pc:sldMkLst>
      </pc:sldChg>
      <pc:sldChg chg="add">
        <pc:chgData name="Evangeliestek - Dieneke" userId="ae527662-b47e-49bd-a057-f63057a599f2" providerId="ADAL" clId="{F37831C6-3907-43DE-982B-B6C0C36D7E3E}" dt="2021-01-28T13:58:19.198" v="468"/>
        <pc:sldMkLst>
          <pc:docMk/>
          <pc:sldMk cId="2868586943" sldId="334"/>
        </pc:sldMkLst>
      </pc:sldChg>
      <pc:sldChg chg="add">
        <pc:chgData name="Evangeliestek - Dieneke" userId="ae527662-b47e-49bd-a057-f63057a599f2" providerId="ADAL" clId="{F37831C6-3907-43DE-982B-B6C0C36D7E3E}" dt="2021-01-28T13:58:19.198" v="468"/>
        <pc:sldMkLst>
          <pc:docMk/>
          <pc:sldMk cId="2552665100" sldId="336"/>
        </pc:sldMkLst>
      </pc:sldChg>
      <pc:sldChg chg="add del">
        <pc:chgData name="Evangeliestek - Dieneke" userId="ae527662-b47e-49bd-a057-f63057a599f2" providerId="ADAL" clId="{F37831C6-3907-43DE-982B-B6C0C36D7E3E}" dt="2021-01-28T13:58:29.822" v="470" actId="47"/>
        <pc:sldMkLst>
          <pc:docMk/>
          <pc:sldMk cId="1627371582" sldId="338"/>
        </pc:sldMkLst>
      </pc:sldChg>
      <pc:sldChg chg="add">
        <pc:chgData name="Evangeliestek - Dieneke" userId="ae527662-b47e-49bd-a057-f63057a599f2" providerId="ADAL" clId="{F37831C6-3907-43DE-982B-B6C0C36D7E3E}" dt="2021-01-28T13:58:19.198" v="468"/>
        <pc:sldMkLst>
          <pc:docMk/>
          <pc:sldMk cId="2467020690" sldId="340"/>
        </pc:sldMkLst>
      </pc:sldChg>
      <pc:sldChg chg="add">
        <pc:chgData name="Evangeliestek - Dieneke" userId="ae527662-b47e-49bd-a057-f63057a599f2" providerId="ADAL" clId="{F37831C6-3907-43DE-982B-B6C0C36D7E3E}" dt="2021-01-28T13:58:19.198" v="468"/>
        <pc:sldMkLst>
          <pc:docMk/>
          <pc:sldMk cId="1666799154" sldId="341"/>
        </pc:sldMkLst>
      </pc:sldChg>
      <pc:sldChg chg="add">
        <pc:chgData name="Evangeliestek - Dieneke" userId="ae527662-b47e-49bd-a057-f63057a599f2" providerId="ADAL" clId="{F37831C6-3907-43DE-982B-B6C0C36D7E3E}" dt="2021-01-28T13:58:19.198" v="468"/>
        <pc:sldMkLst>
          <pc:docMk/>
          <pc:sldMk cId="2498086124" sldId="342"/>
        </pc:sldMkLst>
      </pc:sldChg>
      <pc:sldChg chg="add">
        <pc:chgData name="Evangeliestek - Dieneke" userId="ae527662-b47e-49bd-a057-f63057a599f2" providerId="ADAL" clId="{F37831C6-3907-43DE-982B-B6C0C36D7E3E}" dt="2021-01-28T13:58:19.198" v="468"/>
        <pc:sldMkLst>
          <pc:docMk/>
          <pc:sldMk cId="50696536" sldId="344"/>
        </pc:sldMkLst>
      </pc:sldChg>
      <pc:sldChg chg="add">
        <pc:chgData name="Evangeliestek - Dieneke" userId="ae527662-b47e-49bd-a057-f63057a599f2" providerId="ADAL" clId="{F37831C6-3907-43DE-982B-B6C0C36D7E3E}" dt="2021-01-28T13:58:19.198" v="468"/>
        <pc:sldMkLst>
          <pc:docMk/>
          <pc:sldMk cId="2765549201" sldId="345"/>
        </pc:sldMkLst>
      </pc:sldChg>
      <pc:sldChg chg="modSp add mod">
        <pc:chgData name="Evangeliestek - Dieneke" userId="ae527662-b47e-49bd-a057-f63057a599f2" providerId="ADAL" clId="{F37831C6-3907-43DE-982B-B6C0C36D7E3E}" dt="2021-02-01T18:31:01.589" v="1052" actId="20577"/>
        <pc:sldMkLst>
          <pc:docMk/>
          <pc:sldMk cId="182516175" sldId="346"/>
        </pc:sldMkLst>
        <pc:spChg chg="mod">
          <ac:chgData name="Evangeliestek - Dieneke" userId="ae527662-b47e-49bd-a057-f63057a599f2" providerId="ADAL" clId="{F37831C6-3907-43DE-982B-B6C0C36D7E3E}" dt="2021-02-01T18:31:01.589" v="1052" actId="20577"/>
          <ac:spMkLst>
            <pc:docMk/>
            <pc:sldMk cId="182516175" sldId="346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F37831C6-3907-43DE-982B-B6C0C36D7E3E}" dt="2021-02-01T18:30:10.491" v="785" actId="20577"/>
          <ac:spMkLst>
            <pc:docMk/>
            <pc:sldMk cId="182516175" sldId="346"/>
            <ac:spMk id="11" creationId="{00000000-0000-0000-0000-000000000000}"/>
          </ac:spMkLst>
        </pc:spChg>
      </pc:sldChg>
      <pc:sldChg chg="modSp add mod">
        <pc:chgData name="Evangeliestek - Dieneke" userId="ae527662-b47e-49bd-a057-f63057a599f2" providerId="ADAL" clId="{F37831C6-3907-43DE-982B-B6C0C36D7E3E}" dt="2021-02-01T18:37:42.037" v="1569" actId="20577"/>
        <pc:sldMkLst>
          <pc:docMk/>
          <pc:sldMk cId="3076765661" sldId="347"/>
        </pc:sldMkLst>
        <pc:spChg chg="mod">
          <ac:chgData name="Evangeliestek - Dieneke" userId="ae527662-b47e-49bd-a057-f63057a599f2" providerId="ADAL" clId="{F37831C6-3907-43DE-982B-B6C0C36D7E3E}" dt="2021-02-01T18:37:42.037" v="1569" actId="20577"/>
          <ac:spMkLst>
            <pc:docMk/>
            <pc:sldMk cId="3076765661" sldId="347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F37831C6-3907-43DE-982B-B6C0C36D7E3E}" dt="2021-02-01T18:37:31.103" v="1554" actId="20577"/>
          <ac:spMkLst>
            <pc:docMk/>
            <pc:sldMk cId="3076765661" sldId="347"/>
            <ac:spMk id="11" creationId="{00000000-0000-0000-0000-000000000000}"/>
          </ac:spMkLst>
        </pc:spChg>
      </pc:sldChg>
      <pc:sldChg chg="modSp add mod">
        <pc:chgData name="Evangeliestek - Dieneke" userId="ae527662-b47e-49bd-a057-f63057a599f2" providerId="ADAL" clId="{F37831C6-3907-43DE-982B-B6C0C36D7E3E}" dt="2021-02-01T18:43:09.504" v="2103" actId="20577"/>
        <pc:sldMkLst>
          <pc:docMk/>
          <pc:sldMk cId="3546384740" sldId="348"/>
        </pc:sldMkLst>
        <pc:spChg chg="mod">
          <ac:chgData name="Evangeliestek - Dieneke" userId="ae527662-b47e-49bd-a057-f63057a599f2" providerId="ADAL" clId="{F37831C6-3907-43DE-982B-B6C0C36D7E3E}" dt="2021-02-01T18:43:09.504" v="2103" actId="20577"/>
          <ac:spMkLst>
            <pc:docMk/>
            <pc:sldMk cId="3546384740" sldId="348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F37831C6-3907-43DE-982B-B6C0C36D7E3E}" dt="2021-02-01T18:42:21.297" v="1845" actId="20577"/>
          <ac:spMkLst>
            <pc:docMk/>
            <pc:sldMk cId="3546384740" sldId="348"/>
            <ac:spMk id="11" creationId="{00000000-0000-0000-0000-000000000000}"/>
          </ac:spMkLst>
        </pc:spChg>
      </pc:sldChg>
      <pc:sldChg chg="modSp add mod ord">
        <pc:chgData name="Evangeliestek - Dieneke" userId="ae527662-b47e-49bd-a057-f63057a599f2" providerId="ADAL" clId="{F37831C6-3907-43DE-982B-B6C0C36D7E3E}" dt="2021-02-01T19:07:17.282" v="2839" actId="14100"/>
        <pc:sldMkLst>
          <pc:docMk/>
          <pc:sldMk cId="1173113061" sldId="349"/>
        </pc:sldMkLst>
        <pc:spChg chg="mod">
          <ac:chgData name="Evangeliestek - Dieneke" userId="ae527662-b47e-49bd-a057-f63057a599f2" providerId="ADAL" clId="{F37831C6-3907-43DE-982B-B6C0C36D7E3E}" dt="2021-02-01T19:07:17.282" v="2839" actId="14100"/>
          <ac:spMkLst>
            <pc:docMk/>
            <pc:sldMk cId="1173113061" sldId="349"/>
            <ac:spMk id="7" creationId="{00000000-0000-0000-0000-000000000000}"/>
          </ac:spMkLst>
        </pc:spChg>
        <pc:spChg chg="mod">
          <ac:chgData name="Evangeliestek - Dieneke" userId="ae527662-b47e-49bd-a057-f63057a599f2" providerId="ADAL" clId="{F37831C6-3907-43DE-982B-B6C0C36D7E3E}" dt="2021-02-01T18:53:04.192" v="2492" actId="20577"/>
          <ac:spMkLst>
            <pc:docMk/>
            <pc:sldMk cId="1173113061" sldId="349"/>
            <ac:spMk id="11" creationId="{00000000-0000-0000-0000-000000000000}"/>
          </ac:spMkLst>
        </pc:spChg>
      </pc:sldChg>
      <pc:sldMasterChg chg="setBg modSldLayout">
        <pc:chgData name="Evangeliestek - Dieneke" userId="ae527662-b47e-49bd-a057-f63057a599f2" providerId="ADAL" clId="{F37831C6-3907-43DE-982B-B6C0C36D7E3E}" dt="2021-01-28T13:09:26.207" v="212"/>
        <pc:sldMasterMkLst>
          <pc:docMk/>
          <pc:sldMasterMk cId="1302711091" sldId="2147483684"/>
        </pc:sldMasterMkLst>
        <pc:sldLayoutChg chg="setBg">
          <pc:chgData name="Evangeliestek - Dieneke" userId="ae527662-b47e-49bd-a057-f63057a599f2" providerId="ADAL" clId="{F37831C6-3907-43DE-982B-B6C0C36D7E3E}" dt="2021-01-28T13:09:26.207" v="212"/>
          <pc:sldLayoutMkLst>
            <pc:docMk/>
            <pc:sldMasterMk cId="1302711091" sldId="2147483684"/>
            <pc:sldLayoutMk cId="520480534" sldId="2147483685"/>
          </pc:sldLayoutMkLst>
        </pc:sldLayoutChg>
        <pc:sldLayoutChg chg="setBg">
          <pc:chgData name="Evangeliestek - Dieneke" userId="ae527662-b47e-49bd-a057-f63057a599f2" providerId="ADAL" clId="{F37831C6-3907-43DE-982B-B6C0C36D7E3E}" dt="2021-01-28T13:09:26.207" v="212"/>
          <pc:sldLayoutMkLst>
            <pc:docMk/>
            <pc:sldMasterMk cId="1302711091" sldId="2147483684"/>
            <pc:sldLayoutMk cId="3023811019" sldId="2147483686"/>
          </pc:sldLayoutMkLst>
        </pc:sldLayoutChg>
        <pc:sldLayoutChg chg="setBg">
          <pc:chgData name="Evangeliestek - Dieneke" userId="ae527662-b47e-49bd-a057-f63057a599f2" providerId="ADAL" clId="{F37831C6-3907-43DE-982B-B6C0C36D7E3E}" dt="2021-01-28T13:09:26.207" v="212"/>
          <pc:sldLayoutMkLst>
            <pc:docMk/>
            <pc:sldMasterMk cId="1302711091" sldId="2147483684"/>
            <pc:sldLayoutMk cId="1310863893" sldId="2147483687"/>
          </pc:sldLayoutMkLst>
        </pc:sldLayoutChg>
        <pc:sldLayoutChg chg="setBg">
          <pc:chgData name="Evangeliestek - Dieneke" userId="ae527662-b47e-49bd-a057-f63057a599f2" providerId="ADAL" clId="{F37831C6-3907-43DE-982B-B6C0C36D7E3E}" dt="2021-01-28T13:09:26.207" v="212"/>
          <pc:sldLayoutMkLst>
            <pc:docMk/>
            <pc:sldMasterMk cId="1302711091" sldId="2147483684"/>
            <pc:sldLayoutMk cId="972830169" sldId="2147483688"/>
          </pc:sldLayoutMkLst>
        </pc:sldLayoutChg>
        <pc:sldLayoutChg chg="setBg">
          <pc:chgData name="Evangeliestek - Dieneke" userId="ae527662-b47e-49bd-a057-f63057a599f2" providerId="ADAL" clId="{F37831C6-3907-43DE-982B-B6C0C36D7E3E}" dt="2021-01-28T13:09:26.207" v="212"/>
          <pc:sldLayoutMkLst>
            <pc:docMk/>
            <pc:sldMasterMk cId="1302711091" sldId="2147483684"/>
            <pc:sldLayoutMk cId="744892586" sldId="2147483689"/>
          </pc:sldLayoutMkLst>
        </pc:sldLayoutChg>
        <pc:sldLayoutChg chg="setBg">
          <pc:chgData name="Evangeliestek - Dieneke" userId="ae527662-b47e-49bd-a057-f63057a599f2" providerId="ADAL" clId="{F37831C6-3907-43DE-982B-B6C0C36D7E3E}" dt="2021-01-28T13:09:26.207" v="212"/>
          <pc:sldLayoutMkLst>
            <pc:docMk/>
            <pc:sldMasterMk cId="1302711091" sldId="2147483684"/>
            <pc:sldLayoutMk cId="1052986680" sldId="2147483690"/>
          </pc:sldLayoutMkLst>
        </pc:sldLayoutChg>
        <pc:sldLayoutChg chg="setBg">
          <pc:chgData name="Evangeliestek - Dieneke" userId="ae527662-b47e-49bd-a057-f63057a599f2" providerId="ADAL" clId="{F37831C6-3907-43DE-982B-B6C0C36D7E3E}" dt="2021-01-28T13:09:26.207" v="212"/>
          <pc:sldLayoutMkLst>
            <pc:docMk/>
            <pc:sldMasterMk cId="1302711091" sldId="2147483684"/>
            <pc:sldLayoutMk cId="2689097846" sldId="2147483691"/>
          </pc:sldLayoutMkLst>
        </pc:sldLayoutChg>
        <pc:sldLayoutChg chg="setBg">
          <pc:chgData name="Evangeliestek - Dieneke" userId="ae527662-b47e-49bd-a057-f63057a599f2" providerId="ADAL" clId="{F37831C6-3907-43DE-982B-B6C0C36D7E3E}" dt="2021-01-28T13:09:26.207" v="212"/>
          <pc:sldLayoutMkLst>
            <pc:docMk/>
            <pc:sldMasterMk cId="1302711091" sldId="2147483684"/>
            <pc:sldLayoutMk cId="931270891" sldId="2147483692"/>
          </pc:sldLayoutMkLst>
        </pc:sldLayoutChg>
        <pc:sldLayoutChg chg="setBg">
          <pc:chgData name="Evangeliestek - Dieneke" userId="ae527662-b47e-49bd-a057-f63057a599f2" providerId="ADAL" clId="{F37831C6-3907-43DE-982B-B6C0C36D7E3E}" dt="2021-01-28T13:09:26.207" v="212"/>
          <pc:sldLayoutMkLst>
            <pc:docMk/>
            <pc:sldMasterMk cId="1302711091" sldId="2147483684"/>
            <pc:sldLayoutMk cId="1386109794" sldId="2147483693"/>
          </pc:sldLayoutMkLst>
        </pc:sldLayoutChg>
        <pc:sldLayoutChg chg="setBg">
          <pc:chgData name="Evangeliestek - Dieneke" userId="ae527662-b47e-49bd-a057-f63057a599f2" providerId="ADAL" clId="{F37831C6-3907-43DE-982B-B6C0C36D7E3E}" dt="2021-01-28T13:09:26.207" v="212"/>
          <pc:sldLayoutMkLst>
            <pc:docMk/>
            <pc:sldMasterMk cId="1302711091" sldId="2147483684"/>
            <pc:sldLayoutMk cId="3591534587" sldId="2147483694"/>
          </pc:sldLayoutMkLst>
        </pc:sldLayoutChg>
        <pc:sldLayoutChg chg="setBg">
          <pc:chgData name="Evangeliestek - Dieneke" userId="ae527662-b47e-49bd-a057-f63057a599f2" providerId="ADAL" clId="{F37831C6-3907-43DE-982B-B6C0C36D7E3E}" dt="2021-01-28T13:09:26.207" v="212"/>
          <pc:sldLayoutMkLst>
            <pc:docMk/>
            <pc:sldMasterMk cId="1302711091" sldId="2147483684"/>
            <pc:sldLayoutMk cId="1958156319" sldId="2147483695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6F3C33-B9C4-46D0-94BD-BD4C47A50820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78062-175A-4EA4-A6BB-DF4A3CA95A3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499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A1F52-2F53-4CCE-853C-E71DBDB02A07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5BCFD-53FA-4764-B6A0-BC4297E548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1128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7005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45BCFD-53FA-4764-B6A0-BC4297E548E8}" type="slidenum">
              <a:rPr lang="nl-NL" smtClean="0"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2050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480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1534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8156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3811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0863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2830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4892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2986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9097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1270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610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23BE6-DEDE-4DF6-848E-35EE88B50102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C7304-9D82-4E3F-B2A5-AE2F924401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2711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1470025"/>
          </a:xfr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>
            <a:normAutofit/>
          </a:bodyPr>
          <a:lstStyle/>
          <a:p>
            <a:r>
              <a:rPr lang="nl-NL" sz="4000" b="1" dirty="0">
                <a:solidFill>
                  <a:schemeClr val="accent3"/>
                </a:solidFill>
              </a:rPr>
              <a:t>Liederen |Bijbelteksten </a:t>
            </a:r>
            <a:br>
              <a:rPr lang="nl-NL" sz="4000" b="1" dirty="0">
                <a:solidFill>
                  <a:schemeClr val="accent3"/>
                </a:solidFill>
              </a:rPr>
            </a:br>
            <a:r>
              <a:rPr lang="nl-NL" sz="4000" b="1" dirty="0">
                <a:solidFill>
                  <a:schemeClr val="accent3"/>
                </a:solidFill>
              </a:rPr>
              <a:t>Kernboodschap</a:t>
            </a:r>
          </a:p>
        </p:txBody>
      </p:sp>
      <p:sp>
        <p:nvSpPr>
          <p:cNvPr id="5" name="Ondertitel 2"/>
          <p:cNvSpPr>
            <a:spLocks noGrp="1"/>
          </p:cNvSpPr>
          <p:nvPr>
            <p:ph type="subTitle" idx="1"/>
          </p:nvPr>
        </p:nvSpPr>
        <p:spPr>
          <a:xfrm>
            <a:off x="899592" y="2137705"/>
            <a:ext cx="7056784" cy="2736304"/>
          </a:xfrm>
        </p:spPr>
        <p:txBody>
          <a:bodyPr>
            <a:noAutofit/>
          </a:bodyPr>
          <a:lstStyle/>
          <a:p>
            <a:r>
              <a:rPr lang="nl-NL" sz="4400" dirty="0">
                <a:solidFill>
                  <a:schemeClr val="bg1"/>
                </a:solidFill>
              </a:rPr>
              <a:t>Op ontdekking!</a:t>
            </a:r>
          </a:p>
          <a:p>
            <a:r>
              <a:rPr lang="nl-NL" sz="2800" dirty="0">
                <a:solidFill>
                  <a:schemeClr val="bg1"/>
                </a:solidFill>
              </a:rPr>
              <a:t>Dag 4: Petrus ontvangt de Heilige Geest</a:t>
            </a:r>
          </a:p>
        </p:txBody>
      </p:sp>
    </p:spTree>
    <p:extLst>
      <p:ext uri="{BB962C8B-B14F-4D97-AF65-F5344CB8AC3E}">
        <p14:creationId xmlns:p14="http://schemas.microsoft.com/office/powerpoint/2010/main" val="877397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Petrus spreekt over de Heere.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Tijdens </a:t>
            </a:r>
            <a:r>
              <a:rPr lang="nl-NL" dirty="0" err="1">
                <a:solidFill>
                  <a:schemeClr val="accent3"/>
                </a:solidFill>
              </a:rPr>
              <a:t>Pinkst’ren</a:t>
            </a:r>
            <a:r>
              <a:rPr lang="nl-NL" dirty="0">
                <a:solidFill>
                  <a:schemeClr val="accent3"/>
                </a:solidFill>
              </a:rPr>
              <a:t>, ’t is een feest.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vertelt dat God dichtbij is,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en hen reinigt door Zijn Geest.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Themalied #4</a:t>
            </a:r>
          </a:p>
        </p:txBody>
      </p:sp>
    </p:spTree>
    <p:extLst>
      <p:ext uri="{BB962C8B-B14F-4D97-AF65-F5344CB8AC3E}">
        <p14:creationId xmlns:p14="http://schemas.microsoft.com/office/powerpoint/2010/main" val="2552665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ontdekken, luister goed.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Leer God kennen in de Bijbel,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lees wat Hij doet!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 Wie God is.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is Vader, Zoon en Geest,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zorg dat je leest!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Refrein</a:t>
            </a:r>
          </a:p>
        </p:txBody>
      </p:sp>
    </p:spTree>
    <p:extLst>
      <p:ext uri="{BB962C8B-B14F-4D97-AF65-F5344CB8AC3E}">
        <p14:creationId xmlns:p14="http://schemas.microsoft.com/office/powerpoint/2010/main" val="2498086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’t Is zo nodig dat je God kent,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volg Hem, luister naar Zijn stem.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vergeeft je door genade,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vraag dat telkens weer aan Hem.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Themalied #algemeen</a:t>
            </a:r>
          </a:p>
        </p:txBody>
      </p:sp>
    </p:spTree>
    <p:extLst>
      <p:ext uri="{BB962C8B-B14F-4D97-AF65-F5344CB8AC3E}">
        <p14:creationId xmlns:p14="http://schemas.microsoft.com/office/powerpoint/2010/main" val="506965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ontdekken, luister goed.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Leer God kennen in de Bijbel,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lees wat Hij doet!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 Wie God is.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is Vader, Zoon en Geest,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zorg dat je leest!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Refrein</a:t>
            </a:r>
          </a:p>
        </p:txBody>
      </p:sp>
    </p:spTree>
    <p:extLst>
      <p:ext uri="{BB962C8B-B14F-4D97-AF65-F5344CB8AC3E}">
        <p14:creationId xmlns:p14="http://schemas.microsoft.com/office/powerpoint/2010/main" val="2765549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4104456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‘t Is feest vandaag, ‘t is pinksterfeest, 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wij staan in vuur en vlam, 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want Hij die bij ons is geweest, 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werkt verder aan Zijn plan.</a:t>
            </a:r>
          </a:p>
          <a:p>
            <a:pPr algn="l"/>
            <a:endParaRPr lang="nl-NL" sz="2800" dirty="0">
              <a:solidFill>
                <a:schemeClr val="accent3"/>
              </a:solidFill>
            </a:endParaRP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Wij weten het nu zonneklaar;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al ging Hij van ons heen, 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wat Hij beloofd heeft, maakt Hij waar;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wij zijn niet meer alleen.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‘t Is feest vandaag #1</a:t>
            </a:r>
          </a:p>
        </p:txBody>
      </p:sp>
    </p:spTree>
    <p:extLst>
      <p:ext uri="{BB962C8B-B14F-4D97-AF65-F5344CB8AC3E}">
        <p14:creationId xmlns:p14="http://schemas.microsoft.com/office/powerpoint/2010/main" val="2612929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4104456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Wij gaan op weg, de wereld rond, 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er is geen houden aan.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De woorden gaan van mond tot mond, 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voor ieder te verstaan.</a:t>
            </a:r>
            <a:br>
              <a:rPr lang="nl-NL" sz="2800" dirty="0">
                <a:solidFill>
                  <a:schemeClr val="accent3"/>
                </a:solidFill>
              </a:rPr>
            </a:b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De wonderen zijn om ons heen, 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ze waaien op de wind.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‘t Is feest vandaag, voor iedereen: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een nieuwe tijd begint.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‘t Is feest vandaag #2</a:t>
            </a:r>
          </a:p>
        </p:txBody>
      </p:sp>
    </p:spTree>
    <p:extLst>
      <p:ext uri="{BB962C8B-B14F-4D97-AF65-F5344CB8AC3E}">
        <p14:creationId xmlns:p14="http://schemas.microsoft.com/office/powerpoint/2010/main" val="182516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403244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God zij met je elke dag en nacht.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Hij, de Schepper van je leven, </a:t>
            </a:r>
          </a:p>
          <a:p>
            <a:pPr algn="l"/>
            <a:r>
              <a:rPr lang="nl-NL" sz="2800" dirty="0">
                <a:solidFill>
                  <a:schemeClr val="accent3"/>
                </a:solidFill>
              </a:rPr>
              <a:t>wil je ook Zijn zegen geven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God zij met je elke dag en nacht.</a:t>
            </a:r>
            <a:br>
              <a:rPr lang="nl-NL" sz="2800" dirty="0">
                <a:solidFill>
                  <a:schemeClr val="accent3"/>
                </a:solidFill>
              </a:rPr>
            </a:b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God zij met je elke dag en nacht.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Hij, de Herder van Zijn schapen, 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houdt de wacht, Hij zal niet slapen.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God zij met je elke dag en nacht.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1520" y="39144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God zij met je elke dag en nacht #1</a:t>
            </a:r>
          </a:p>
        </p:txBody>
      </p:sp>
    </p:spTree>
    <p:extLst>
      <p:ext uri="{BB962C8B-B14F-4D97-AF65-F5344CB8AC3E}">
        <p14:creationId xmlns:p14="http://schemas.microsoft.com/office/powerpoint/2010/main" val="29468812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403244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God zij met je elke dag en nacht.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Hij, de toevlucht in gevaren, 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wil je overal bewaren.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God zij met je elke dag en nacht.</a:t>
            </a:r>
            <a:br>
              <a:rPr lang="nl-NL" sz="2800" dirty="0">
                <a:solidFill>
                  <a:schemeClr val="accent3"/>
                </a:solidFill>
              </a:rPr>
            </a:b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God zij met je elke dag en nacht.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Hij, de Hoorder der gebeden, 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doet je delen in zijn vrede.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God zij met je elke dag en nacht.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1520" y="39144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God zij met je elke dag en nacht #2</a:t>
            </a:r>
          </a:p>
        </p:txBody>
      </p:sp>
    </p:spTree>
    <p:extLst>
      <p:ext uri="{BB962C8B-B14F-4D97-AF65-F5344CB8AC3E}">
        <p14:creationId xmlns:p14="http://schemas.microsoft.com/office/powerpoint/2010/main" val="3076765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4248472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Tekenen van vuur en wind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tonen dat het feest begint, 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zeggen dat het </a:t>
            </a:r>
            <a:r>
              <a:rPr lang="nl-NL" sz="2800" dirty="0" err="1">
                <a:solidFill>
                  <a:schemeClr val="accent3"/>
                </a:solidFill>
              </a:rPr>
              <a:t>Pinkst’ren</a:t>
            </a:r>
            <a:r>
              <a:rPr lang="nl-NL" sz="2800" dirty="0">
                <a:solidFill>
                  <a:schemeClr val="accent3"/>
                </a:solidFill>
              </a:rPr>
              <a:t> wordt, 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dat de Geest wordt uitgestort.</a:t>
            </a:r>
            <a:br>
              <a:rPr lang="nl-NL" sz="2800" dirty="0">
                <a:solidFill>
                  <a:schemeClr val="accent3"/>
                </a:solidFill>
              </a:rPr>
            </a:b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Mensen horen allemaal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spreken in hun eigen taal, 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horen wat God heeft gedaan, 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dat zijn Zoon is opgestaan.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Tekenen van vuur en wind #1</a:t>
            </a:r>
          </a:p>
        </p:txBody>
      </p:sp>
    </p:spTree>
    <p:extLst>
      <p:ext uri="{BB962C8B-B14F-4D97-AF65-F5344CB8AC3E}">
        <p14:creationId xmlns:p14="http://schemas.microsoft.com/office/powerpoint/2010/main" val="29028611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4248472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800" dirty="0">
                <a:solidFill>
                  <a:schemeClr val="accent3"/>
                </a:solidFill>
              </a:rPr>
              <a:t>Al ging Jezus van hen heen, 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toch laat Hij hen niet alleen, 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daar Zijn geest nu in hen werkt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en hun zwak geloof versterkt.</a:t>
            </a:r>
            <a:br>
              <a:rPr lang="nl-NL" sz="2800" dirty="0">
                <a:solidFill>
                  <a:schemeClr val="accent3"/>
                </a:solidFill>
              </a:rPr>
            </a:b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Mensen door die Geest geleid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in elk land, in elke tijd, 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oud en jong en groot en klein</a:t>
            </a:r>
            <a:br>
              <a:rPr lang="nl-NL" sz="2800" dirty="0">
                <a:solidFill>
                  <a:schemeClr val="accent3"/>
                </a:solidFill>
              </a:rPr>
            </a:br>
            <a:r>
              <a:rPr lang="nl-NL" sz="2800" dirty="0">
                <a:solidFill>
                  <a:schemeClr val="accent3"/>
                </a:solidFill>
              </a:rPr>
              <a:t>mogen Gods getuigen zijn.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Tekenen van vuur en wind #2</a:t>
            </a:r>
          </a:p>
        </p:txBody>
      </p:sp>
    </p:spTree>
    <p:extLst>
      <p:ext uri="{BB962C8B-B14F-4D97-AF65-F5344CB8AC3E}">
        <p14:creationId xmlns:p14="http://schemas.microsoft.com/office/powerpoint/2010/main" val="3546384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29523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Want Ik zal water gieten op de </a:t>
            </a:r>
            <a:r>
              <a:rPr lang="nl-NL" dirty="0" err="1">
                <a:solidFill>
                  <a:schemeClr val="accent3"/>
                </a:solidFill>
              </a:rPr>
              <a:t>dorstigen</a:t>
            </a:r>
            <a:r>
              <a:rPr lang="nl-NL" dirty="0">
                <a:solidFill>
                  <a:schemeClr val="accent3"/>
                </a:solidFill>
              </a:rPr>
              <a:t>, en stromen op het droge; Ik zal Mijn Geest op uw zaad gieten, en Mijn zegen op </a:t>
            </a:r>
            <a:r>
              <a:rPr lang="nl-NL">
                <a:solidFill>
                  <a:schemeClr val="accent3"/>
                </a:solidFill>
              </a:rPr>
              <a:t>uw nakomelingen. (</a:t>
            </a:r>
            <a:r>
              <a:rPr lang="nl-NL" dirty="0">
                <a:solidFill>
                  <a:schemeClr val="accent3"/>
                </a:solidFill>
              </a:rPr>
              <a:t>Jesaja 44 vers 3)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Bijbeltekst</a:t>
            </a:r>
          </a:p>
        </p:txBody>
      </p:sp>
    </p:spTree>
    <p:extLst>
      <p:ext uri="{BB962C8B-B14F-4D97-AF65-F5344CB8AC3E}">
        <p14:creationId xmlns:p14="http://schemas.microsoft.com/office/powerpoint/2010/main" val="27103109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168352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400" dirty="0">
                <a:solidFill>
                  <a:schemeClr val="accent3"/>
                </a:solidFill>
              </a:rPr>
              <a:t>Na de dag van Hemelvaart, toen Hij van hen ging, </a:t>
            </a: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zijn zij allen bij elkaar,  als discipelkring.</a:t>
            </a: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Wachten, bidden allemaal in de opperzaal</a:t>
            </a:r>
            <a:br>
              <a:rPr lang="nl-NL" sz="2400" dirty="0">
                <a:solidFill>
                  <a:schemeClr val="accent3"/>
                </a:solidFill>
              </a:rPr>
            </a:b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Zoals Jezus heeft beloofd, komt de </a:t>
            </a:r>
            <a:r>
              <a:rPr lang="nl-NL" sz="2400" dirty="0" err="1">
                <a:solidFill>
                  <a:schemeClr val="accent3"/>
                </a:solidFill>
              </a:rPr>
              <a:t>Heil’ge</a:t>
            </a:r>
            <a:r>
              <a:rPr lang="nl-NL" sz="2400" dirty="0">
                <a:solidFill>
                  <a:schemeClr val="accent3"/>
                </a:solidFill>
              </a:rPr>
              <a:t> Geest.</a:t>
            </a: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Vlammen ziet men op hun hoofd op het Pinksterfeest</a:t>
            </a: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en een machtig stormgedruis vult het hele huis.</a:t>
            </a:r>
            <a:br>
              <a:rPr lang="nl-NL" sz="2400" dirty="0">
                <a:solidFill>
                  <a:schemeClr val="accent3"/>
                </a:solidFill>
              </a:rPr>
            </a:br>
            <a:endParaRPr lang="nl-NL" sz="2400" dirty="0">
              <a:solidFill>
                <a:schemeClr val="accent3"/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Na de dag van Hemelvaart #1</a:t>
            </a:r>
          </a:p>
        </p:txBody>
      </p:sp>
    </p:spTree>
    <p:extLst>
      <p:ext uri="{BB962C8B-B14F-4D97-AF65-F5344CB8AC3E}">
        <p14:creationId xmlns:p14="http://schemas.microsoft.com/office/powerpoint/2010/main" val="11731130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2400" dirty="0">
                <a:solidFill>
                  <a:schemeClr val="accent3"/>
                </a:solidFill>
              </a:rPr>
              <a:t>Los komt ieders tong, hun stem spreekt een andere taal.</a:t>
            </a: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Mensen in Jeruzalem horen het verhaal:</a:t>
            </a: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Jezus stierf, is opgestaan. ‘t Rijk van God breekt aan. </a:t>
            </a:r>
          </a:p>
          <a:p>
            <a:pPr algn="l"/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Geest, die uit de hemel kwam , vuur, dat nimmer dooft,</a:t>
            </a: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zet ons koude hart in vlam, brengt ons tot geloof.</a:t>
            </a:r>
            <a:br>
              <a:rPr lang="nl-NL" sz="2400" dirty="0">
                <a:solidFill>
                  <a:schemeClr val="accent3"/>
                </a:solidFill>
              </a:rPr>
            </a:br>
            <a:r>
              <a:rPr lang="nl-NL" sz="2400" dirty="0">
                <a:solidFill>
                  <a:schemeClr val="accent3"/>
                </a:solidFill>
              </a:rPr>
              <a:t>Sterke wind, drijf zelf ons aan, om tot God te gaan. </a:t>
            </a:r>
            <a:br>
              <a:rPr lang="nl-NL" sz="2400" dirty="0">
                <a:solidFill>
                  <a:schemeClr val="accent3"/>
                </a:solidFill>
              </a:rPr>
            </a:br>
            <a:endParaRPr lang="nl-NL" sz="2400" dirty="0">
              <a:solidFill>
                <a:schemeClr val="accent3"/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Na de dag van Hemelvaart #2</a:t>
            </a:r>
          </a:p>
        </p:txBody>
      </p:sp>
    </p:spTree>
    <p:extLst>
      <p:ext uri="{BB962C8B-B14F-4D97-AF65-F5344CB8AC3E}">
        <p14:creationId xmlns:p14="http://schemas.microsoft.com/office/powerpoint/2010/main" val="29050209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024336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Kom tot Jezus, kom tot Hem, 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want Hij roept je; hoort je stem.</a:t>
            </a:r>
            <a:br>
              <a:rPr lang="nl-NL" dirty="0">
                <a:solidFill>
                  <a:schemeClr val="accent3"/>
                </a:solidFill>
              </a:rPr>
            </a:b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Kom tot Jezus, wacht nu niet.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Hij is bij je in verdriet.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Kom tot Jezus, kom tot Hem #1</a:t>
            </a:r>
          </a:p>
        </p:txBody>
      </p:sp>
    </p:spTree>
    <p:extLst>
      <p:ext uri="{BB962C8B-B14F-4D97-AF65-F5344CB8AC3E}">
        <p14:creationId xmlns:p14="http://schemas.microsoft.com/office/powerpoint/2010/main" val="29750055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024336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Kom tot Jezus, doe het gauw.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Hij is Redder ook voor jou.</a:t>
            </a:r>
            <a:br>
              <a:rPr lang="nl-NL" dirty="0">
                <a:solidFill>
                  <a:schemeClr val="accent3"/>
                </a:solidFill>
              </a:rPr>
            </a:b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Kom tot Jezus, ‘t is nu tijd.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Wie tot Hem komt wordt bevrijd.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Kom tot Jezus, kom tot Hem #2</a:t>
            </a:r>
          </a:p>
        </p:txBody>
      </p:sp>
    </p:spTree>
    <p:extLst>
      <p:ext uri="{BB962C8B-B14F-4D97-AF65-F5344CB8AC3E}">
        <p14:creationId xmlns:p14="http://schemas.microsoft.com/office/powerpoint/2010/main" val="33485724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12776"/>
            <a:ext cx="8640960" cy="3024336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Kom tot Jezus, wees niet bang.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Hij verlost je levenslang.</a:t>
            </a:r>
            <a:br>
              <a:rPr lang="nl-NL" dirty="0">
                <a:solidFill>
                  <a:schemeClr val="accent3"/>
                </a:solidFill>
              </a:rPr>
            </a:b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Kom tot Jezus voor altijd.</a:t>
            </a:r>
            <a:br>
              <a:rPr lang="nl-NL" dirty="0">
                <a:solidFill>
                  <a:schemeClr val="accent3"/>
                </a:solidFill>
              </a:rPr>
            </a:br>
            <a:r>
              <a:rPr lang="nl-NL" dirty="0">
                <a:solidFill>
                  <a:schemeClr val="accent3"/>
                </a:solidFill>
              </a:rPr>
              <a:t>Eeuwig geeft Hij zaligheid.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Kom tot Jezus, kom tot Hem #3</a:t>
            </a:r>
          </a:p>
        </p:txBody>
      </p:sp>
    </p:spTree>
    <p:extLst>
      <p:ext uri="{BB962C8B-B14F-4D97-AF65-F5344CB8AC3E}">
        <p14:creationId xmlns:p14="http://schemas.microsoft.com/office/powerpoint/2010/main" val="2328087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288032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God komt heel dichtbij en wil jouw </a:t>
            </a:r>
            <a:r>
              <a:rPr lang="nl-NL">
                <a:solidFill>
                  <a:schemeClr val="accent3"/>
                </a:solidFill>
              </a:rPr>
              <a:t>leven nieuw maken.</a:t>
            </a:r>
            <a:endParaRPr lang="nl-NL" dirty="0">
              <a:solidFill>
                <a:schemeClr val="accent3"/>
              </a:solidFill>
            </a:endParaRP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Kernboodschap</a:t>
            </a:r>
          </a:p>
        </p:txBody>
      </p:sp>
    </p:spTree>
    <p:extLst>
      <p:ext uri="{BB962C8B-B14F-4D97-AF65-F5344CB8AC3E}">
        <p14:creationId xmlns:p14="http://schemas.microsoft.com/office/powerpoint/2010/main" val="1752048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Petrus wordt door God geroepen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volgt Jezus, luistert goed.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Ook voor jou is dat belangrijk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Jezus leert je hoe dat moet.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Themalied #1</a:t>
            </a:r>
          </a:p>
        </p:txBody>
      </p:sp>
    </p:spTree>
    <p:extLst>
      <p:ext uri="{BB962C8B-B14F-4D97-AF65-F5344CB8AC3E}">
        <p14:creationId xmlns:p14="http://schemas.microsoft.com/office/powerpoint/2010/main" val="1840644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ontdekken, luister goed.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Leer God kennen in de Bijbel,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lees wat Hij doet!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 Wie God is.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is Vader, Zoon en Geest,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zorg dat je leest!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Refrein</a:t>
            </a:r>
          </a:p>
        </p:txBody>
      </p:sp>
    </p:spTree>
    <p:extLst>
      <p:ext uri="{BB962C8B-B14F-4D97-AF65-F5344CB8AC3E}">
        <p14:creationId xmlns:p14="http://schemas.microsoft.com/office/powerpoint/2010/main" val="4175524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Petrus leert op God vertrouwen,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Jezus redt hem in zijn nood.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God wil heel graag zondaars redden,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van de zonden en de dood.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Themalied #2</a:t>
            </a:r>
          </a:p>
        </p:txBody>
      </p:sp>
    </p:spTree>
    <p:extLst>
      <p:ext uri="{BB962C8B-B14F-4D97-AF65-F5344CB8AC3E}">
        <p14:creationId xmlns:p14="http://schemas.microsoft.com/office/powerpoint/2010/main" val="3262102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ontdekken, luister goed.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Leer God kennen in de Bijbel,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lees wat Hij doet!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 Wie God is.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is Vader, Zoon en Geest,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zorg dat je leest!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Refrein</a:t>
            </a:r>
          </a:p>
        </p:txBody>
      </p:sp>
    </p:spTree>
    <p:extLst>
      <p:ext uri="{BB962C8B-B14F-4D97-AF65-F5344CB8AC3E}">
        <p14:creationId xmlns:p14="http://schemas.microsoft.com/office/powerpoint/2010/main" val="2467020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3240360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Petrus leert door Gods genade: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Jezus laat Hem niet alleen.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God wil ook jouw zonden wegdoen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en vergeet er echt niet één.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Themalied #3</a:t>
            </a:r>
          </a:p>
        </p:txBody>
      </p:sp>
    </p:spTree>
    <p:extLst>
      <p:ext uri="{BB962C8B-B14F-4D97-AF65-F5344CB8AC3E}">
        <p14:creationId xmlns:p14="http://schemas.microsoft.com/office/powerpoint/2010/main" val="2868586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251520" y="1484784"/>
            <a:ext cx="8640960" cy="4752528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72000" rIns="91440" bIns="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ontdekken, luister goed.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Leer God kennen in de Bijbel, 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lees wat Hij doet!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Ga je met ons mee ontdekken?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Mee ontdekken Wie God is.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Hij is Vader, Zoon en Geest,</a:t>
            </a:r>
          </a:p>
          <a:p>
            <a:pPr algn="l"/>
            <a:r>
              <a:rPr lang="nl-NL" dirty="0">
                <a:solidFill>
                  <a:schemeClr val="accent3"/>
                </a:solidFill>
              </a:rPr>
              <a:t>zorg dat je leest!</a:t>
            </a:r>
          </a:p>
        </p:txBody>
      </p:sp>
      <p:sp>
        <p:nvSpPr>
          <p:cNvPr id="11" name="Tijdelijke aanduiding voor inhoud 2"/>
          <p:cNvSpPr txBox="1">
            <a:spLocks/>
          </p:cNvSpPr>
          <p:nvPr/>
        </p:nvSpPr>
        <p:spPr>
          <a:xfrm>
            <a:off x="257718" y="332656"/>
            <a:ext cx="8640960" cy="936104"/>
          </a:xfrm>
          <a:prstGeom prst="rect">
            <a:avLst/>
          </a:prstGeom>
          <a:solidFill>
            <a:srgbClr val="FFFFFF">
              <a:alpha val="70000"/>
            </a:srgbClr>
          </a:solidFill>
          <a:effectLst>
            <a:softEdge rad="38100"/>
          </a:effectLst>
        </p:spPr>
        <p:txBody>
          <a:bodyPr vert="horz" lIns="216000" tIns="180000" rIns="91440" bIns="180000" numCol="1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b="1" dirty="0">
                <a:solidFill>
                  <a:schemeClr val="accent3"/>
                </a:solidFill>
              </a:rPr>
              <a:t>Refrein</a:t>
            </a:r>
          </a:p>
        </p:txBody>
      </p:sp>
    </p:spTree>
    <p:extLst>
      <p:ext uri="{BB962C8B-B14F-4D97-AF65-F5344CB8AC3E}">
        <p14:creationId xmlns:p14="http://schemas.microsoft.com/office/powerpoint/2010/main" val="1666799154"/>
      </p:ext>
    </p:extLst>
  </p:cSld>
  <p:clrMapOvr>
    <a:masterClrMapping/>
  </p:clrMapOvr>
</p:sld>
</file>

<file path=ppt/theme/theme1.xml><?xml version="1.0" encoding="utf-8"?>
<a:theme xmlns:a="http://schemas.openxmlformats.org/drawingml/2006/main" name="Thema evangeliestek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iV xmlns="ca072242-b422-4231-b229-7cbd5381333d">false</GiV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F10BECA502C2478EA212694F5B6D8F" ma:contentTypeVersion="13" ma:contentTypeDescription="Een nieuw document maken." ma:contentTypeScope="" ma:versionID="9024ba15977378ee52b224d6d3d237cc">
  <xsd:schema xmlns:xsd="http://www.w3.org/2001/XMLSchema" xmlns:xs="http://www.w3.org/2001/XMLSchema" xmlns:p="http://schemas.microsoft.com/office/2006/metadata/properties" xmlns:ns2="ca072242-b422-4231-b229-7cbd5381333d" xmlns:ns3="244f09b9-98b7-46e3-80c5-f28ca02888bb" targetNamespace="http://schemas.microsoft.com/office/2006/metadata/properties" ma:root="true" ma:fieldsID="25d400b4dad58c76694b185bc4c5f437" ns2:_="" ns3:_="">
    <xsd:import namespace="ca072242-b422-4231-b229-7cbd5381333d"/>
    <xsd:import namespace="244f09b9-98b7-46e3-80c5-f28ca02888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GiV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072242-b422-4231-b229-7cbd538133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GiV" ma:index="20" nillable="true" ma:displayName="GiV" ma:default="0" ma:description="Materiaal wat geplaatst kan worden op Goed in Vorm" ma:format="Dropdown" ma:internalName="GiV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4f09b9-98b7-46e3-80c5-f28ca02888b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6BA52D-D9E2-4EA7-A052-F7C0058D37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AA7CB8A-92B8-477A-834A-F8C5304AA447}">
  <ds:schemaRefs>
    <ds:schemaRef ds:uri="http://schemas.microsoft.com/office/2006/metadata/properties"/>
    <ds:schemaRef ds:uri="http://schemas.microsoft.com/office/infopath/2007/PartnerControls"/>
    <ds:schemaRef ds:uri="ca072242-b422-4231-b229-7cbd5381333d"/>
  </ds:schemaRefs>
</ds:datastoreItem>
</file>

<file path=customXml/itemProps3.xml><?xml version="1.0" encoding="utf-8"?>
<ds:datastoreItem xmlns:ds="http://schemas.openxmlformats.org/officeDocument/2006/customXml" ds:itemID="{7DF21A82-B286-4E2D-AED2-232AFB334B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072242-b422-4231-b229-7cbd5381333d"/>
    <ds:schemaRef ds:uri="244f09b9-98b7-46e3-80c5-f28ca02888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</TotalTime>
  <Words>1193</Words>
  <Application>Microsoft Office PowerPoint</Application>
  <PresentationFormat>Diavoorstelling (4:3)</PresentationFormat>
  <Paragraphs>106</Paragraphs>
  <Slides>24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24</vt:i4>
      </vt:variant>
    </vt:vector>
  </HeadingPairs>
  <TitlesOfParts>
    <vt:vector size="27" baseType="lpstr">
      <vt:lpstr>Arial</vt:lpstr>
      <vt:lpstr>Calibri</vt:lpstr>
      <vt:lpstr>Thema evangeliestek</vt:lpstr>
      <vt:lpstr>Liederen |Bijbelteksten  Kernboodschap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Liederen</dc:title>
  <dc:creator>Dieneke Kalisvaart</dc:creator>
  <cp:lastModifiedBy>Evangeliestek - Dieneke</cp:lastModifiedBy>
  <cp:revision>58</cp:revision>
  <dcterms:created xsi:type="dcterms:W3CDTF">2015-04-01T13:59:41Z</dcterms:created>
  <dcterms:modified xsi:type="dcterms:W3CDTF">2021-02-02T09:46:10Z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0x010100ECF10BECA502C2478EA212694F5B6D8F</vt:lpwstr>
  </property>
  <property fmtid="{D5CDD505-2E9C-101B-9397-08002B2CF9AE}" pid="3" name="_dlc_DocIdItemGuid">
    <vt:lpwstr>42bb78d3-1831-40d9-934a-dabfb7308153</vt:lpwstr>
  </property>
</Properties>
</file>