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84" r:id="rId4"/>
  </p:sldMasterIdLst>
  <p:notesMasterIdLst>
    <p:notesMasterId r:id="rId28"/>
  </p:notesMasterIdLst>
  <p:handoutMasterIdLst>
    <p:handoutMasterId r:id="rId29"/>
  </p:handoutMasterIdLst>
  <p:sldIdLst>
    <p:sldId id="258" r:id="rId5"/>
    <p:sldId id="269" r:id="rId6"/>
    <p:sldId id="270" r:id="rId7"/>
    <p:sldId id="259" r:id="rId8"/>
    <p:sldId id="331" r:id="rId9"/>
    <p:sldId id="332" r:id="rId10"/>
    <p:sldId id="340" r:id="rId11"/>
    <p:sldId id="334" r:id="rId12"/>
    <p:sldId id="341" r:id="rId13"/>
    <p:sldId id="336" r:id="rId14"/>
    <p:sldId id="342" r:id="rId15"/>
    <p:sldId id="338" r:id="rId16"/>
    <p:sldId id="344" r:id="rId17"/>
    <p:sldId id="345" r:id="rId18"/>
    <p:sldId id="260" r:id="rId19"/>
    <p:sldId id="346" r:id="rId20"/>
    <p:sldId id="266" r:id="rId21"/>
    <p:sldId id="347" r:id="rId22"/>
    <p:sldId id="277" r:id="rId23"/>
    <p:sldId id="288" r:id="rId24"/>
    <p:sldId id="348" r:id="rId25"/>
    <p:sldId id="289" r:id="rId26"/>
    <p:sldId id="349" r:id="rId2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0C34"/>
    <a:srgbClr val="C0C0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7D266A-D42B-4467-9232-4A702F3F6213}" v="12" dt="2021-02-01T19:23:18.6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654" autoAdjust="0"/>
    <p:restoredTop sz="94660"/>
  </p:normalViewPr>
  <p:slideViewPr>
    <p:cSldViewPr>
      <p:cViewPr varScale="1">
        <p:scale>
          <a:sx n="70" d="100"/>
          <a:sy n="70" d="100"/>
        </p:scale>
        <p:origin x="78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328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ngeliestek - Dieneke" userId="ae527662-b47e-49bd-a057-f63057a599f2" providerId="ADAL" clId="{327D266A-D42B-4467-9232-4A702F3F6213}"/>
    <pc:docChg chg="addSld delSld modSld sldOrd modMainMaster">
      <pc:chgData name="Evangeliestek - Dieneke" userId="ae527662-b47e-49bd-a057-f63057a599f2" providerId="ADAL" clId="{327D266A-D42B-4467-9232-4A702F3F6213}" dt="2021-02-02T09:46:54.807" v="626" actId="20577"/>
      <pc:docMkLst>
        <pc:docMk/>
      </pc:docMkLst>
      <pc:sldChg chg="del">
        <pc:chgData name="Evangeliestek - Dieneke" userId="ae527662-b47e-49bd-a057-f63057a599f2" providerId="ADAL" clId="{327D266A-D42B-4467-9232-4A702F3F6213}" dt="2021-01-28T13:21:43.198" v="185" actId="47"/>
        <pc:sldMkLst>
          <pc:docMk/>
          <pc:sldMk cId="496428373" sldId="256"/>
        </pc:sldMkLst>
      </pc:sldChg>
      <pc:sldChg chg="modSp mod">
        <pc:chgData name="Evangeliestek - Dieneke" userId="ae527662-b47e-49bd-a057-f63057a599f2" providerId="ADAL" clId="{327D266A-D42B-4467-9232-4A702F3F6213}" dt="2021-01-28T13:10:34.985" v="48" actId="20577"/>
        <pc:sldMkLst>
          <pc:docMk/>
          <pc:sldMk cId="877397615" sldId="258"/>
        </pc:sldMkLst>
        <pc:spChg chg="mod">
          <ac:chgData name="Evangeliestek - Dieneke" userId="ae527662-b47e-49bd-a057-f63057a599f2" providerId="ADAL" clId="{327D266A-D42B-4467-9232-4A702F3F6213}" dt="2021-01-28T13:10:34.985" v="48" actId="20577"/>
          <ac:spMkLst>
            <pc:docMk/>
            <pc:sldMk cId="877397615" sldId="258"/>
            <ac:spMk id="5" creationId="{00000000-0000-0000-0000-000000000000}"/>
          </ac:spMkLst>
        </pc:spChg>
      </pc:sldChg>
      <pc:sldChg chg="add del">
        <pc:chgData name="Evangeliestek - Dieneke" userId="ae527662-b47e-49bd-a057-f63057a599f2" providerId="ADAL" clId="{327D266A-D42B-4467-9232-4A702F3F6213}" dt="2021-01-28T13:57:43.162" v="412"/>
        <pc:sldMkLst>
          <pc:docMk/>
          <pc:sldMk cId="1840644504" sldId="259"/>
        </pc:sldMkLst>
      </pc:sldChg>
      <pc:sldChg chg="modSp mod">
        <pc:chgData name="Evangeliestek - Dieneke" userId="ae527662-b47e-49bd-a057-f63057a599f2" providerId="ADAL" clId="{327D266A-D42B-4467-9232-4A702F3F6213}" dt="2021-01-28T13:11:04.806" v="66" actId="20577"/>
        <pc:sldMkLst>
          <pc:docMk/>
          <pc:sldMk cId="554433975" sldId="260"/>
        </pc:sldMkLst>
        <pc:spChg chg="mod">
          <ac:chgData name="Evangeliestek - Dieneke" userId="ae527662-b47e-49bd-a057-f63057a599f2" providerId="ADAL" clId="{327D266A-D42B-4467-9232-4A702F3F6213}" dt="2021-01-28T13:11:04.806" v="66" actId="20577"/>
          <ac:spMkLst>
            <pc:docMk/>
            <pc:sldMk cId="554433975" sldId="260"/>
            <ac:spMk id="11" creationId="{00000000-0000-0000-0000-000000000000}"/>
          </ac:spMkLst>
        </pc:spChg>
      </pc:sldChg>
      <pc:sldChg chg="del">
        <pc:chgData name="Evangeliestek - Dieneke" userId="ae527662-b47e-49bd-a057-f63057a599f2" providerId="ADAL" clId="{327D266A-D42B-4467-9232-4A702F3F6213}" dt="2021-01-28T13:21:45.674" v="192" actId="47"/>
        <pc:sldMkLst>
          <pc:docMk/>
          <pc:sldMk cId="3185066654" sldId="261"/>
        </pc:sldMkLst>
      </pc:sldChg>
      <pc:sldChg chg="del">
        <pc:chgData name="Evangeliestek - Dieneke" userId="ae527662-b47e-49bd-a057-f63057a599f2" providerId="ADAL" clId="{327D266A-D42B-4467-9232-4A702F3F6213}" dt="2021-01-28T13:21:47.395" v="194" actId="47"/>
        <pc:sldMkLst>
          <pc:docMk/>
          <pc:sldMk cId="3405693739" sldId="265"/>
        </pc:sldMkLst>
      </pc:sldChg>
      <pc:sldChg chg="add">
        <pc:chgData name="Evangeliestek - Dieneke" userId="ae527662-b47e-49bd-a057-f63057a599f2" providerId="ADAL" clId="{327D266A-D42B-4467-9232-4A702F3F6213}" dt="2021-02-01T19:17:54.611" v="414"/>
        <pc:sldMkLst>
          <pc:docMk/>
          <pc:sldMk cId="2350674199" sldId="266"/>
        </pc:sldMkLst>
      </pc:sldChg>
      <pc:sldChg chg="modSp mod">
        <pc:chgData name="Evangeliestek - Dieneke" userId="ae527662-b47e-49bd-a057-f63057a599f2" providerId="ADAL" clId="{327D266A-D42B-4467-9232-4A702F3F6213}" dt="2021-02-02T09:46:54.807" v="626" actId="20577"/>
        <pc:sldMkLst>
          <pc:docMk/>
          <pc:sldMk cId="2710310957" sldId="269"/>
        </pc:sldMkLst>
        <pc:spChg chg="mod">
          <ac:chgData name="Evangeliestek - Dieneke" userId="ae527662-b47e-49bd-a057-f63057a599f2" providerId="ADAL" clId="{327D266A-D42B-4467-9232-4A702F3F6213}" dt="2021-02-02T09:46:54.807" v="626" actId="20577"/>
          <ac:spMkLst>
            <pc:docMk/>
            <pc:sldMk cId="2710310957" sldId="269"/>
            <ac:spMk id="7" creationId="{00000000-0000-0000-0000-000000000000}"/>
          </ac:spMkLst>
        </pc:spChg>
      </pc:sldChg>
      <pc:sldChg chg="modSp mod">
        <pc:chgData name="Evangeliestek - Dieneke" userId="ae527662-b47e-49bd-a057-f63057a599f2" providerId="ADAL" clId="{327D266A-D42B-4467-9232-4A702F3F6213}" dt="2021-01-28T13:47:38.705" v="411" actId="20577"/>
        <pc:sldMkLst>
          <pc:docMk/>
          <pc:sldMk cId="1752048462" sldId="270"/>
        </pc:sldMkLst>
        <pc:spChg chg="mod">
          <ac:chgData name="Evangeliestek - Dieneke" userId="ae527662-b47e-49bd-a057-f63057a599f2" providerId="ADAL" clId="{327D266A-D42B-4467-9232-4A702F3F6213}" dt="2021-01-28T13:47:38.705" v="411" actId="20577"/>
          <ac:spMkLst>
            <pc:docMk/>
            <pc:sldMk cId="1752048462" sldId="270"/>
            <ac:spMk id="7" creationId="{00000000-0000-0000-0000-000000000000}"/>
          </ac:spMkLst>
        </pc:spChg>
      </pc:sldChg>
      <pc:sldChg chg="del">
        <pc:chgData name="Evangeliestek - Dieneke" userId="ae527662-b47e-49bd-a057-f63057a599f2" providerId="ADAL" clId="{327D266A-D42B-4467-9232-4A702F3F6213}" dt="2021-01-28T13:21:44.016" v="188" actId="47"/>
        <pc:sldMkLst>
          <pc:docMk/>
          <pc:sldMk cId="631776398" sldId="271"/>
        </pc:sldMkLst>
      </pc:sldChg>
      <pc:sldChg chg="modSp del mod">
        <pc:chgData name="Evangeliestek - Dieneke" userId="ae527662-b47e-49bd-a057-f63057a599f2" providerId="ADAL" clId="{327D266A-D42B-4467-9232-4A702F3F6213}" dt="2021-02-01T19:17:56.646" v="415" actId="47"/>
        <pc:sldMkLst>
          <pc:docMk/>
          <pc:sldMk cId="584462501" sldId="276"/>
        </pc:sldMkLst>
        <pc:spChg chg="mod">
          <ac:chgData name="Evangeliestek - Dieneke" userId="ae527662-b47e-49bd-a057-f63057a599f2" providerId="ADAL" clId="{327D266A-D42B-4467-9232-4A702F3F6213}" dt="2021-01-28T13:20:56.987" v="80" actId="20577"/>
          <ac:spMkLst>
            <pc:docMk/>
            <pc:sldMk cId="584462501" sldId="276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327D266A-D42B-4467-9232-4A702F3F6213}" dt="2021-01-28T13:20:54.034" v="79" actId="20577"/>
          <ac:spMkLst>
            <pc:docMk/>
            <pc:sldMk cId="584462501" sldId="276"/>
            <ac:spMk id="11" creationId="{00000000-0000-0000-0000-000000000000}"/>
          </ac:spMkLst>
        </pc:spChg>
      </pc:sldChg>
      <pc:sldChg chg="addSp delSp modSp mod">
        <pc:chgData name="Evangeliestek - Dieneke" userId="ae527662-b47e-49bd-a057-f63057a599f2" providerId="ADAL" clId="{327D266A-D42B-4467-9232-4A702F3F6213}" dt="2021-02-01T19:19:22.562" v="430" actId="14100"/>
        <pc:sldMkLst>
          <pc:docMk/>
          <pc:sldMk cId="1399874069" sldId="277"/>
        </pc:sldMkLst>
        <pc:spChg chg="add del mod">
          <ac:chgData name="Evangeliestek - Dieneke" userId="ae527662-b47e-49bd-a057-f63057a599f2" providerId="ADAL" clId="{327D266A-D42B-4467-9232-4A702F3F6213}" dt="2021-02-01T19:19:09.571" v="424"/>
          <ac:spMkLst>
            <pc:docMk/>
            <pc:sldMk cId="1399874069" sldId="277"/>
            <ac:spMk id="4" creationId="{95D670B8-5C62-4226-81C5-9D62D5D964C2}"/>
          </ac:spMkLst>
        </pc:spChg>
        <pc:spChg chg="mod">
          <ac:chgData name="Evangeliestek - Dieneke" userId="ae527662-b47e-49bd-a057-f63057a599f2" providerId="ADAL" clId="{327D266A-D42B-4467-9232-4A702F3F6213}" dt="2021-02-01T19:19:22.562" v="430" actId="14100"/>
          <ac:spMkLst>
            <pc:docMk/>
            <pc:sldMk cId="1399874069" sldId="277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327D266A-D42B-4467-9232-4A702F3F6213}" dt="2021-02-01T19:19:14.301" v="427" actId="20577"/>
          <ac:spMkLst>
            <pc:docMk/>
            <pc:sldMk cId="1399874069" sldId="277"/>
            <ac:spMk id="11" creationId="{00000000-0000-0000-0000-000000000000}"/>
          </ac:spMkLst>
        </pc:spChg>
      </pc:sldChg>
      <pc:sldChg chg="del">
        <pc:chgData name="Evangeliestek - Dieneke" userId="ae527662-b47e-49bd-a057-f63057a599f2" providerId="ADAL" clId="{327D266A-D42B-4467-9232-4A702F3F6213}" dt="2021-01-28T13:21:42.835" v="184" actId="47"/>
        <pc:sldMkLst>
          <pc:docMk/>
          <pc:sldMk cId="3208982999" sldId="278"/>
        </pc:sldMkLst>
      </pc:sldChg>
      <pc:sldChg chg="modSp del mod">
        <pc:chgData name="Evangeliestek - Dieneke" userId="ae527662-b47e-49bd-a057-f63057a599f2" providerId="ADAL" clId="{327D266A-D42B-4467-9232-4A702F3F6213}" dt="2021-01-28T13:57:44.863" v="413" actId="47"/>
        <pc:sldMkLst>
          <pc:docMk/>
          <pc:sldMk cId="641430400" sldId="279"/>
        </pc:sldMkLst>
        <pc:spChg chg="mod">
          <ac:chgData name="Evangeliestek - Dieneke" userId="ae527662-b47e-49bd-a057-f63057a599f2" providerId="ADAL" clId="{327D266A-D42B-4467-9232-4A702F3F6213}" dt="2021-01-28T13:10:54.097" v="52" actId="20577"/>
          <ac:spMkLst>
            <pc:docMk/>
            <pc:sldMk cId="641430400" sldId="279"/>
            <ac:spMk id="7" creationId="{00000000-0000-0000-0000-000000000000}"/>
          </ac:spMkLst>
        </pc:spChg>
      </pc:sldChg>
      <pc:sldChg chg="del">
        <pc:chgData name="Evangeliestek - Dieneke" userId="ae527662-b47e-49bd-a057-f63057a599f2" providerId="ADAL" clId="{327D266A-D42B-4467-9232-4A702F3F6213}" dt="2021-01-28T13:10:56.552" v="54" actId="47"/>
        <pc:sldMkLst>
          <pc:docMk/>
          <pc:sldMk cId="1986370734" sldId="280"/>
        </pc:sldMkLst>
      </pc:sldChg>
      <pc:sldChg chg="del">
        <pc:chgData name="Evangeliestek - Dieneke" userId="ae527662-b47e-49bd-a057-f63057a599f2" providerId="ADAL" clId="{327D266A-D42B-4467-9232-4A702F3F6213}" dt="2021-01-28T13:10:56.964" v="55" actId="47"/>
        <pc:sldMkLst>
          <pc:docMk/>
          <pc:sldMk cId="2206110106" sldId="281"/>
        </pc:sldMkLst>
      </pc:sldChg>
      <pc:sldChg chg="del">
        <pc:chgData name="Evangeliestek - Dieneke" userId="ae527662-b47e-49bd-a057-f63057a599f2" providerId="ADAL" clId="{327D266A-D42B-4467-9232-4A702F3F6213}" dt="2021-01-28T13:10:57.167" v="56" actId="47"/>
        <pc:sldMkLst>
          <pc:docMk/>
          <pc:sldMk cId="324281519" sldId="282"/>
        </pc:sldMkLst>
      </pc:sldChg>
      <pc:sldChg chg="del">
        <pc:chgData name="Evangeliestek - Dieneke" userId="ae527662-b47e-49bd-a057-f63057a599f2" providerId="ADAL" clId="{327D266A-D42B-4467-9232-4A702F3F6213}" dt="2021-01-28T13:10:57.753" v="57" actId="47"/>
        <pc:sldMkLst>
          <pc:docMk/>
          <pc:sldMk cId="3562938715" sldId="283"/>
        </pc:sldMkLst>
      </pc:sldChg>
      <pc:sldChg chg="del">
        <pc:chgData name="Evangeliestek - Dieneke" userId="ae527662-b47e-49bd-a057-f63057a599f2" providerId="ADAL" clId="{327D266A-D42B-4467-9232-4A702F3F6213}" dt="2021-01-28T13:10:58.159" v="58" actId="47"/>
        <pc:sldMkLst>
          <pc:docMk/>
          <pc:sldMk cId="2360978460" sldId="284"/>
        </pc:sldMkLst>
      </pc:sldChg>
      <pc:sldChg chg="del">
        <pc:chgData name="Evangeliestek - Dieneke" userId="ae527662-b47e-49bd-a057-f63057a599f2" providerId="ADAL" clId="{327D266A-D42B-4467-9232-4A702F3F6213}" dt="2021-01-28T13:10:58.543" v="59" actId="47"/>
        <pc:sldMkLst>
          <pc:docMk/>
          <pc:sldMk cId="4176203296" sldId="285"/>
        </pc:sldMkLst>
      </pc:sldChg>
      <pc:sldChg chg="del">
        <pc:chgData name="Evangeliestek - Dieneke" userId="ae527662-b47e-49bd-a057-f63057a599f2" providerId="ADAL" clId="{327D266A-D42B-4467-9232-4A702F3F6213}" dt="2021-01-28T13:10:58.925" v="60" actId="47"/>
        <pc:sldMkLst>
          <pc:docMk/>
          <pc:sldMk cId="4288144552" sldId="286"/>
        </pc:sldMkLst>
      </pc:sldChg>
      <pc:sldChg chg="del">
        <pc:chgData name="Evangeliestek - Dieneke" userId="ae527662-b47e-49bd-a057-f63057a599f2" providerId="ADAL" clId="{327D266A-D42B-4467-9232-4A702F3F6213}" dt="2021-01-28T13:10:56.216" v="53" actId="47"/>
        <pc:sldMkLst>
          <pc:docMk/>
          <pc:sldMk cId="2612929831" sldId="287"/>
        </pc:sldMkLst>
      </pc:sldChg>
      <pc:sldChg chg="modSp mod setBg">
        <pc:chgData name="Evangeliestek - Dieneke" userId="ae527662-b47e-49bd-a057-f63057a599f2" providerId="ADAL" clId="{327D266A-D42B-4467-9232-4A702F3F6213}" dt="2021-02-01T19:22:32.291" v="452" actId="20577"/>
        <pc:sldMkLst>
          <pc:docMk/>
          <pc:sldMk cId="1983290084" sldId="288"/>
        </pc:sldMkLst>
        <pc:spChg chg="mod">
          <ac:chgData name="Evangeliestek - Dieneke" userId="ae527662-b47e-49bd-a057-f63057a599f2" providerId="ADAL" clId="{327D266A-D42B-4467-9232-4A702F3F6213}" dt="2021-02-01T19:22:32.291" v="452" actId="20577"/>
          <ac:spMkLst>
            <pc:docMk/>
            <pc:sldMk cId="1983290084" sldId="288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327D266A-D42B-4467-9232-4A702F3F6213}" dt="2021-02-01T19:22:08.779" v="443" actId="20577"/>
          <ac:spMkLst>
            <pc:docMk/>
            <pc:sldMk cId="1983290084" sldId="288"/>
            <ac:spMk id="11" creationId="{00000000-0000-0000-0000-000000000000}"/>
          </ac:spMkLst>
        </pc:spChg>
      </pc:sldChg>
      <pc:sldChg chg="modSp mod setBg">
        <pc:chgData name="Evangeliestek - Dieneke" userId="ae527662-b47e-49bd-a057-f63057a599f2" providerId="ADAL" clId="{327D266A-D42B-4467-9232-4A702F3F6213}" dt="2021-02-01T19:23:23.068" v="461" actId="20577"/>
        <pc:sldMkLst>
          <pc:docMk/>
          <pc:sldMk cId="660484345" sldId="289"/>
        </pc:sldMkLst>
        <pc:spChg chg="mod">
          <ac:chgData name="Evangeliestek - Dieneke" userId="ae527662-b47e-49bd-a057-f63057a599f2" providerId="ADAL" clId="{327D266A-D42B-4467-9232-4A702F3F6213}" dt="2021-02-01T19:23:13.237" v="457" actId="20577"/>
          <ac:spMkLst>
            <pc:docMk/>
            <pc:sldMk cId="660484345" sldId="289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327D266A-D42B-4467-9232-4A702F3F6213}" dt="2021-02-01T19:23:23.068" v="461" actId="20577"/>
          <ac:spMkLst>
            <pc:docMk/>
            <pc:sldMk cId="660484345" sldId="289"/>
            <ac:spMk id="11" creationId="{00000000-0000-0000-0000-000000000000}"/>
          </ac:spMkLst>
        </pc:spChg>
      </pc:sldChg>
      <pc:sldChg chg="del">
        <pc:chgData name="Evangeliestek - Dieneke" userId="ae527662-b47e-49bd-a057-f63057a599f2" providerId="ADAL" clId="{327D266A-D42B-4467-9232-4A702F3F6213}" dt="2021-01-28T13:21:43.499" v="186" actId="47"/>
        <pc:sldMkLst>
          <pc:docMk/>
          <pc:sldMk cId="2580532318" sldId="290"/>
        </pc:sldMkLst>
      </pc:sldChg>
      <pc:sldChg chg="del">
        <pc:chgData name="Evangeliestek - Dieneke" userId="ae527662-b47e-49bd-a057-f63057a599f2" providerId="ADAL" clId="{327D266A-D42B-4467-9232-4A702F3F6213}" dt="2021-01-28T13:21:43.769" v="187" actId="47"/>
        <pc:sldMkLst>
          <pc:docMk/>
          <pc:sldMk cId="3654447473" sldId="291"/>
        </pc:sldMkLst>
      </pc:sldChg>
      <pc:sldChg chg="del">
        <pc:chgData name="Evangeliestek - Dieneke" userId="ae527662-b47e-49bd-a057-f63057a599f2" providerId="ADAL" clId="{327D266A-D42B-4467-9232-4A702F3F6213}" dt="2021-01-28T13:21:44.317" v="189" actId="47"/>
        <pc:sldMkLst>
          <pc:docMk/>
          <pc:sldMk cId="2450082249" sldId="292"/>
        </pc:sldMkLst>
      </pc:sldChg>
      <pc:sldChg chg="del">
        <pc:chgData name="Evangeliestek - Dieneke" userId="ae527662-b47e-49bd-a057-f63057a599f2" providerId="ADAL" clId="{327D266A-D42B-4467-9232-4A702F3F6213}" dt="2021-01-28T13:21:44.618" v="190" actId="47"/>
        <pc:sldMkLst>
          <pc:docMk/>
          <pc:sldMk cId="3837261818" sldId="293"/>
        </pc:sldMkLst>
      </pc:sldChg>
      <pc:sldChg chg="del">
        <pc:chgData name="Evangeliestek - Dieneke" userId="ae527662-b47e-49bd-a057-f63057a599f2" providerId="ADAL" clId="{327D266A-D42B-4467-9232-4A702F3F6213}" dt="2021-01-28T13:21:45.157" v="191" actId="47"/>
        <pc:sldMkLst>
          <pc:docMk/>
          <pc:sldMk cId="122002042" sldId="294"/>
        </pc:sldMkLst>
      </pc:sldChg>
      <pc:sldChg chg="del">
        <pc:chgData name="Evangeliestek - Dieneke" userId="ae527662-b47e-49bd-a057-f63057a599f2" providerId="ADAL" clId="{327D266A-D42B-4467-9232-4A702F3F6213}" dt="2021-01-28T13:21:46.237" v="193" actId="47"/>
        <pc:sldMkLst>
          <pc:docMk/>
          <pc:sldMk cId="776329274" sldId="295"/>
        </pc:sldMkLst>
      </pc:sldChg>
      <pc:sldChg chg="add">
        <pc:chgData name="Evangeliestek - Dieneke" userId="ae527662-b47e-49bd-a057-f63057a599f2" providerId="ADAL" clId="{327D266A-D42B-4467-9232-4A702F3F6213}" dt="2021-01-28T13:57:43.162" v="412"/>
        <pc:sldMkLst>
          <pc:docMk/>
          <pc:sldMk cId="4175524712" sldId="331"/>
        </pc:sldMkLst>
      </pc:sldChg>
      <pc:sldChg chg="add">
        <pc:chgData name="Evangeliestek - Dieneke" userId="ae527662-b47e-49bd-a057-f63057a599f2" providerId="ADAL" clId="{327D266A-D42B-4467-9232-4A702F3F6213}" dt="2021-01-28T13:57:43.162" v="412"/>
        <pc:sldMkLst>
          <pc:docMk/>
          <pc:sldMk cId="3262102943" sldId="332"/>
        </pc:sldMkLst>
      </pc:sldChg>
      <pc:sldChg chg="add">
        <pc:chgData name="Evangeliestek - Dieneke" userId="ae527662-b47e-49bd-a057-f63057a599f2" providerId="ADAL" clId="{327D266A-D42B-4467-9232-4A702F3F6213}" dt="2021-01-28T13:57:43.162" v="412"/>
        <pc:sldMkLst>
          <pc:docMk/>
          <pc:sldMk cId="2868586943" sldId="334"/>
        </pc:sldMkLst>
      </pc:sldChg>
      <pc:sldChg chg="add">
        <pc:chgData name="Evangeliestek - Dieneke" userId="ae527662-b47e-49bd-a057-f63057a599f2" providerId="ADAL" clId="{327D266A-D42B-4467-9232-4A702F3F6213}" dt="2021-01-28T13:57:43.162" v="412"/>
        <pc:sldMkLst>
          <pc:docMk/>
          <pc:sldMk cId="2552665100" sldId="336"/>
        </pc:sldMkLst>
      </pc:sldChg>
      <pc:sldChg chg="add">
        <pc:chgData name="Evangeliestek - Dieneke" userId="ae527662-b47e-49bd-a057-f63057a599f2" providerId="ADAL" clId="{327D266A-D42B-4467-9232-4A702F3F6213}" dt="2021-01-28T13:57:43.162" v="412"/>
        <pc:sldMkLst>
          <pc:docMk/>
          <pc:sldMk cId="1627371582" sldId="338"/>
        </pc:sldMkLst>
      </pc:sldChg>
      <pc:sldChg chg="add">
        <pc:chgData name="Evangeliestek - Dieneke" userId="ae527662-b47e-49bd-a057-f63057a599f2" providerId="ADAL" clId="{327D266A-D42B-4467-9232-4A702F3F6213}" dt="2021-01-28T13:57:43.162" v="412"/>
        <pc:sldMkLst>
          <pc:docMk/>
          <pc:sldMk cId="2467020690" sldId="340"/>
        </pc:sldMkLst>
      </pc:sldChg>
      <pc:sldChg chg="add">
        <pc:chgData name="Evangeliestek - Dieneke" userId="ae527662-b47e-49bd-a057-f63057a599f2" providerId="ADAL" clId="{327D266A-D42B-4467-9232-4A702F3F6213}" dt="2021-01-28T13:57:43.162" v="412"/>
        <pc:sldMkLst>
          <pc:docMk/>
          <pc:sldMk cId="1666799154" sldId="341"/>
        </pc:sldMkLst>
      </pc:sldChg>
      <pc:sldChg chg="add">
        <pc:chgData name="Evangeliestek - Dieneke" userId="ae527662-b47e-49bd-a057-f63057a599f2" providerId="ADAL" clId="{327D266A-D42B-4467-9232-4A702F3F6213}" dt="2021-01-28T13:57:43.162" v="412"/>
        <pc:sldMkLst>
          <pc:docMk/>
          <pc:sldMk cId="2498086124" sldId="342"/>
        </pc:sldMkLst>
      </pc:sldChg>
      <pc:sldChg chg="add">
        <pc:chgData name="Evangeliestek - Dieneke" userId="ae527662-b47e-49bd-a057-f63057a599f2" providerId="ADAL" clId="{327D266A-D42B-4467-9232-4A702F3F6213}" dt="2021-01-28T13:57:43.162" v="412"/>
        <pc:sldMkLst>
          <pc:docMk/>
          <pc:sldMk cId="50696536" sldId="344"/>
        </pc:sldMkLst>
      </pc:sldChg>
      <pc:sldChg chg="add">
        <pc:chgData name="Evangeliestek - Dieneke" userId="ae527662-b47e-49bd-a057-f63057a599f2" providerId="ADAL" clId="{327D266A-D42B-4467-9232-4A702F3F6213}" dt="2021-01-28T13:57:43.162" v="412"/>
        <pc:sldMkLst>
          <pc:docMk/>
          <pc:sldMk cId="2765549201" sldId="345"/>
        </pc:sldMkLst>
      </pc:sldChg>
      <pc:sldChg chg="add">
        <pc:chgData name="Evangeliestek - Dieneke" userId="ae527662-b47e-49bd-a057-f63057a599f2" providerId="ADAL" clId="{327D266A-D42B-4467-9232-4A702F3F6213}" dt="2021-02-01T19:17:54.611" v="414"/>
        <pc:sldMkLst>
          <pc:docMk/>
          <pc:sldMk cId="947986100" sldId="346"/>
        </pc:sldMkLst>
      </pc:sldChg>
      <pc:sldChg chg="modSp add mod ord">
        <pc:chgData name="Evangeliestek - Dieneke" userId="ae527662-b47e-49bd-a057-f63057a599f2" providerId="ADAL" clId="{327D266A-D42B-4467-9232-4A702F3F6213}" dt="2021-02-01T19:19:36.095" v="433" actId="20577"/>
        <pc:sldMkLst>
          <pc:docMk/>
          <pc:sldMk cId="2938246720" sldId="347"/>
        </pc:sldMkLst>
        <pc:spChg chg="mod">
          <ac:chgData name="Evangeliestek - Dieneke" userId="ae527662-b47e-49bd-a057-f63057a599f2" providerId="ADAL" clId="{327D266A-D42B-4467-9232-4A702F3F6213}" dt="2021-02-01T19:19:36.095" v="433" actId="20577"/>
          <ac:spMkLst>
            <pc:docMk/>
            <pc:sldMk cId="2938246720" sldId="347"/>
            <ac:spMk id="7" creationId="{00000000-0000-0000-0000-000000000000}"/>
          </ac:spMkLst>
        </pc:spChg>
      </pc:sldChg>
      <pc:sldChg chg="modSp add mod">
        <pc:chgData name="Evangeliestek - Dieneke" userId="ae527662-b47e-49bd-a057-f63057a599f2" providerId="ADAL" clId="{327D266A-D42B-4467-9232-4A702F3F6213}" dt="2021-02-01T19:22:48.149" v="453" actId="20577"/>
        <pc:sldMkLst>
          <pc:docMk/>
          <pc:sldMk cId="3616660448" sldId="348"/>
        </pc:sldMkLst>
        <pc:spChg chg="mod">
          <ac:chgData name="Evangeliestek - Dieneke" userId="ae527662-b47e-49bd-a057-f63057a599f2" providerId="ADAL" clId="{327D266A-D42B-4467-9232-4A702F3F6213}" dt="2021-02-01T19:22:48.149" v="453" actId="20577"/>
          <ac:spMkLst>
            <pc:docMk/>
            <pc:sldMk cId="3616660448" sldId="348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327D266A-D42B-4467-9232-4A702F3F6213}" dt="2021-02-01T19:22:14.568" v="446" actId="20577"/>
          <ac:spMkLst>
            <pc:docMk/>
            <pc:sldMk cId="3616660448" sldId="348"/>
            <ac:spMk id="11" creationId="{00000000-0000-0000-0000-000000000000}"/>
          </ac:spMkLst>
        </pc:spChg>
      </pc:sldChg>
      <pc:sldChg chg="modSp add mod">
        <pc:chgData name="Evangeliestek - Dieneke" userId="ae527662-b47e-49bd-a057-f63057a599f2" providerId="ADAL" clId="{327D266A-D42B-4467-9232-4A702F3F6213}" dt="2021-02-01T19:23:38.699" v="465"/>
        <pc:sldMkLst>
          <pc:docMk/>
          <pc:sldMk cId="1157836554" sldId="349"/>
        </pc:sldMkLst>
        <pc:spChg chg="mod">
          <ac:chgData name="Evangeliestek - Dieneke" userId="ae527662-b47e-49bd-a057-f63057a599f2" providerId="ADAL" clId="{327D266A-D42B-4467-9232-4A702F3F6213}" dt="2021-02-01T19:23:38.699" v="465"/>
          <ac:spMkLst>
            <pc:docMk/>
            <pc:sldMk cId="1157836554" sldId="349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327D266A-D42B-4467-9232-4A702F3F6213}" dt="2021-02-01T19:23:28.629" v="464" actId="20577"/>
          <ac:spMkLst>
            <pc:docMk/>
            <pc:sldMk cId="1157836554" sldId="349"/>
            <ac:spMk id="11" creationId="{00000000-0000-0000-0000-000000000000}"/>
          </ac:spMkLst>
        </pc:spChg>
      </pc:sldChg>
      <pc:sldMasterChg chg="setBg modSldLayout">
        <pc:chgData name="Evangeliestek - Dieneke" userId="ae527662-b47e-49bd-a057-f63057a599f2" providerId="ADAL" clId="{327D266A-D42B-4467-9232-4A702F3F6213}" dt="2021-02-01T19:20:04.874" v="436"/>
        <pc:sldMasterMkLst>
          <pc:docMk/>
          <pc:sldMasterMk cId="1302711091" sldId="2147483684"/>
        </pc:sldMasterMkLst>
        <pc:sldLayoutChg chg="setBg">
          <pc:chgData name="Evangeliestek - Dieneke" userId="ae527662-b47e-49bd-a057-f63057a599f2" providerId="ADAL" clId="{327D266A-D42B-4467-9232-4A702F3F6213}" dt="2021-02-01T19:20:04.874" v="436"/>
          <pc:sldLayoutMkLst>
            <pc:docMk/>
            <pc:sldMasterMk cId="1302711091" sldId="2147483684"/>
            <pc:sldLayoutMk cId="520480534" sldId="2147483685"/>
          </pc:sldLayoutMkLst>
        </pc:sldLayoutChg>
        <pc:sldLayoutChg chg="setBg">
          <pc:chgData name="Evangeliestek - Dieneke" userId="ae527662-b47e-49bd-a057-f63057a599f2" providerId="ADAL" clId="{327D266A-D42B-4467-9232-4A702F3F6213}" dt="2021-02-01T19:20:04.874" v="436"/>
          <pc:sldLayoutMkLst>
            <pc:docMk/>
            <pc:sldMasterMk cId="1302711091" sldId="2147483684"/>
            <pc:sldLayoutMk cId="3023811019" sldId="2147483686"/>
          </pc:sldLayoutMkLst>
        </pc:sldLayoutChg>
        <pc:sldLayoutChg chg="setBg">
          <pc:chgData name="Evangeliestek - Dieneke" userId="ae527662-b47e-49bd-a057-f63057a599f2" providerId="ADAL" clId="{327D266A-D42B-4467-9232-4A702F3F6213}" dt="2021-02-01T19:20:04.874" v="436"/>
          <pc:sldLayoutMkLst>
            <pc:docMk/>
            <pc:sldMasterMk cId="1302711091" sldId="2147483684"/>
            <pc:sldLayoutMk cId="1310863893" sldId="2147483687"/>
          </pc:sldLayoutMkLst>
        </pc:sldLayoutChg>
        <pc:sldLayoutChg chg="setBg">
          <pc:chgData name="Evangeliestek - Dieneke" userId="ae527662-b47e-49bd-a057-f63057a599f2" providerId="ADAL" clId="{327D266A-D42B-4467-9232-4A702F3F6213}" dt="2021-02-01T19:20:04.874" v="436"/>
          <pc:sldLayoutMkLst>
            <pc:docMk/>
            <pc:sldMasterMk cId="1302711091" sldId="2147483684"/>
            <pc:sldLayoutMk cId="972830169" sldId="2147483688"/>
          </pc:sldLayoutMkLst>
        </pc:sldLayoutChg>
        <pc:sldLayoutChg chg="setBg">
          <pc:chgData name="Evangeliestek - Dieneke" userId="ae527662-b47e-49bd-a057-f63057a599f2" providerId="ADAL" clId="{327D266A-D42B-4467-9232-4A702F3F6213}" dt="2021-02-01T19:20:04.874" v="436"/>
          <pc:sldLayoutMkLst>
            <pc:docMk/>
            <pc:sldMasterMk cId="1302711091" sldId="2147483684"/>
            <pc:sldLayoutMk cId="744892586" sldId="2147483689"/>
          </pc:sldLayoutMkLst>
        </pc:sldLayoutChg>
        <pc:sldLayoutChg chg="setBg">
          <pc:chgData name="Evangeliestek - Dieneke" userId="ae527662-b47e-49bd-a057-f63057a599f2" providerId="ADAL" clId="{327D266A-D42B-4467-9232-4A702F3F6213}" dt="2021-02-01T19:20:04.874" v="436"/>
          <pc:sldLayoutMkLst>
            <pc:docMk/>
            <pc:sldMasterMk cId="1302711091" sldId="2147483684"/>
            <pc:sldLayoutMk cId="1052986680" sldId="2147483690"/>
          </pc:sldLayoutMkLst>
        </pc:sldLayoutChg>
        <pc:sldLayoutChg chg="setBg">
          <pc:chgData name="Evangeliestek - Dieneke" userId="ae527662-b47e-49bd-a057-f63057a599f2" providerId="ADAL" clId="{327D266A-D42B-4467-9232-4A702F3F6213}" dt="2021-02-01T19:20:04.874" v="436"/>
          <pc:sldLayoutMkLst>
            <pc:docMk/>
            <pc:sldMasterMk cId="1302711091" sldId="2147483684"/>
            <pc:sldLayoutMk cId="2689097846" sldId="2147483691"/>
          </pc:sldLayoutMkLst>
        </pc:sldLayoutChg>
        <pc:sldLayoutChg chg="setBg">
          <pc:chgData name="Evangeliestek - Dieneke" userId="ae527662-b47e-49bd-a057-f63057a599f2" providerId="ADAL" clId="{327D266A-D42B-4467-9232-4A702F3F6213}" dt="2021-02-01T19:20:04.874" v="436"/>
          <pc:sldLayoutMkLst>
            <pc:docMk/>
            <pc:sldMasterMk cId="1302711091" sldId="2147483684"/>
            <pc:sldLayoutMk cId="931270891" sldId="2147483692"/>
          </pc:sldLayoutMkLst>
        </pc:sldLayoutChg>
        <pc:sldLayoutChg chg="setBg">
          <pc:chgData name="Evangeliestek - Dieneke" userId="ae527662-b47e-49bd-a057-f63057a599f2" providerId="ADAL" clId="{327D266A-D42B-4467-9232-4A702F3F6213}" dt="2021-02-01T19:20:04.874" v="436"/>
          <pc:sldLayoutMkLst>
            <pc:docMk/>
            <pc:sldMasterMk cId="1302711091" sldId="2147483684"/>
            <pc:sldLayoutMk cId="1386109794" sldId="2147483693"/>
          </pc:sldLayoutMkLst>
        </pc:sldLayoutChg>
        <pc:sldLayoutChg chg="setBg">
          <pc:chgData name="Evangeliestek - Dieneke" userId="ae527662-b47e-49bd-a057-f63057a599f2" providerId="ADAL" clId="{327D266A-D42B-4467-9232-4A702F3F6213}" dt="2021-02-01T19:20:04.874" v="436"/>
          <pc:sldLayoutMkLst>
            <pc:docMk/>
            <pc:sldMasterMk cId="1302711091" sldId="2147483684"/>
            <pc:sldLayoutMk cId="3591534587" sldId="2147483694"/>
          </pc:sldLayoutMkLst>
        </pc:sldLayoutChg>
        <pc:sldLayoutChg chg="setBg">
          <pc:chgData name="Evangeliestek - Dieneke" userId="ae527662-b47e-49bd-a057-f63057a599f2" providerId="ADAL" clId="{327D266A-D42B-4467-9232-4A702F3F6213}" dt="2021-02-01T19:20:04.874" v="436"/>
          <pc:sldLayoutMkLst>
            <pc:docMk/>
            <pc:sldMasterMk cId="1302711091" sldId="2147483684"/>
            <pc:sldLayoutMk cId="1958156319" sldId="2147483695"/>
          </pc:sldLayoutMkLst>
        </pc:sldLayoutChg>
      </pc:sldMasterChg>
    </pc:docChg>
  </pc:docChgLst>
  <pc:docChgLst>
    <pc:chgData name="Evangeliestek - Dieneke" userId="ae527662-b47e-49bd-a057-f63057a599f2" providerId="ADAL" clId="{975BB9B1-28BD-42D4-AFF4-92AA9D5D6125}"/>
    <pc:docChg chg="undo redo custSel addSld delSld modSld modMainMaster">
      <pc:chgData name="Evangeliestek - Dieneke" userId="ae527662-b47e-49bd-a057-f63057a599f2" providerId="ADAL" clId="{975BB9B1-28BD-42D4-AFF4-92AA9D5D6125}" dt="2020-01-29T18:41:03.165" v="2135" actId="20577"/>
      <pc:docMkLst>
        <pc:docMk/>
      </pc:docMkLst>
      <pc:sldChg chg="modSp">
        <pc:chgData name="Evangeliestek - Dieneke" userId="ae527662-b47e-49bd-a057-f63057a599f2" providerId="ADAL" clId="{975BB9B1-28BD-42D4-AFF4-92AA9D5D6125}" dt="2020-01-29T13:32:59.378" v="1225" actId="20577"/>
        <pc:sldMkLst>
          <pc:docMk/>
          <pc:sldMk cId="496428373" sldId="256"/>
        </pc:sldMkLst>
        <pc:spChg chg="mod">
          <ac:chgData name="Evangeliestek - Dieneke" userId="ae527662-b47e-49bd-a057-f63057a599f2" providerId="ADAL" clId="{975BB9B1-28BD-42D4-AFF4-92AA9D5D6125}" dt="2020-01-29T13:32:55.031" v="1222"/>
          <ac:spMkLst>
            <pc:docMk/>
            <pc:sldMk cId="496428373" sldId="256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975BB9B1-28BD-42D4-AFF4-92AA9D5D6125}" dt="2020-01-29T13:32:59.378" v="1225" actId="20577"/>
          <ac:spMkLst>
            <pc:docMk/>
            <pc:sldMk cId="496428373" sldId="256"/>
            <ac:spMk id="11" creationId="{00000000-0000-0000-0000-000000000000}"/>
          </ac:spMkLst>
        </pc:spChg>
      </pc:sldChg>
      <pc:sldChg chg="addSp delSp modSp setBg">
        <pc:chgData name="Evangeliestek - Dieneke" userId="ae527662-b47e-49bd-a057-f63057a599f2" providerId="ADAL" clId="{975BB9B1-28BD-42D4-AFF4-92AA9D5D6125}" dt="2020-01-29T13:42:30.764" v="1273" actId="14100"/>
        <pc:sldMkLst>
          <pc:docMk/>
          <pc:sldMk cId="877397615" sldId="258"/>
        </pc:sldMkLst>
        <pc:spChg chg="mod">
          <ac:chgData name="Evangeliestek - Dieneke" userId="ae527662-b47e-49bd-a057-f63057a599f2" providerId="ADAL" clId="{975BB9B1-28BD-42D4-AFF4-92AA9D5D6125}" dt="2020-01-29T13:42:30.764" v="1273" actId="14100"/>
          <ac:spMkLst>
            <pc:docMk/>
            <pc:sldMk cId="877397615" sldId="258"/>
            <ac:spMk id="5" creationId="{00000000-0000-0000-0000-000000000000}"/>
          </ac:spMkLst>
        </pc:spChg>
        <pc:picChg chg="add del mod">
          <ac:chgData name="Evangeliestek - Dieneke" userId="ae527662-b47e-49bd-a057-f63057a599f2" providerId="ADAL" clId="{975BB9B1-28BD-42D4-AFF4-92AA9D5D6125}" dt="2020-01-29T13:42:27.067" v="1272" actId="478"/>
          <ac:picMkLst>
            <pc:docMk/>
            <pc:sldMk cId="877397615" sldId="258"/>
            <ac:picMk id="3" creationId="{22EEF18A-0D5E-4EAE-AE13-FFF7AF23B066}"/>
          </ac:picMkLst>
        </pc:picChg>
        <pc:picChg chg="del">
          <ac:chgData name="Evangeliestek - Dieneke" userId="ae527662-b47e-49bd-a057-f63057a599f2" providerId="ADAL" clId="{975BB9B1-28BD-42D4-AFF4-92AA9D5D6125}" dt="2020-01-29T13:09:50.088" v="3" actId="478"/>
          <ac:picMkLst>
            <pc:docMk/>
            <pc:sldMk cId="877397615" sldId="258"/>
            <ac:picMk id="6" creationId="{00000000-0000-0000-0000-000000000000}"/>
          </ac:picMkLst>
        </pc:picChg>
      </pc:sldChg>
      <pc:sldChg chg="modSp">
        <pc:chgData name="Evangeliestek - Dieneke" userId="ae527662-b47e-49bd-a057-f63057a599f2" providerId="ADAL" clId="{975BB9B1-28BD-42D4-AFF4-92AA9D5D6125}" dt="2020-01-29T13:24:21.154" v="1171" actId="14100"/>
        <pc:sldMkLst>
          <pc:docMk/>
          <pc:sldMk cId="1840644504" sldId="259"/>
        </pc:sldMkLst>
        <pc:spChg chg="mod">
          <ac:chgData name="Evangeliestek - Dieneke" userId="ae527662-b47e-49bd-a057-f63057a599f2" providerId="ADAL" clId="{975BB9B1-28BD-42D4-AFF4-92AA9D5D6125}" dt="2020-01-29T13:24:21.154" v="1171" actId="14100"/>
          <ac:spMkLst>
            <pc:docMk/>
            <pc:sldMk cId="1840644504" sldId="259"/>
            <ac:spMk id="7" creationId="{00000000-0000-0000-0000-000000000000}"/>
          </ac:spMkLst>
        </pc:spChg>
      </pc:sldChg>
      <pc:sldChg chg="modSp">
        <pc:chgData name="Evangeliestek - Dieneke" userId="ae527662-b47e-49bd-a057-f63057a599f2" providerId="ADAL" clId="{975BB9B1-28BD-42D4-AFF4-92AA9D5D6125}" dt="2020-01-29T13:24:26.831" v="1172" actId="14100"/>
        <pc:sldMkLst>
          <pc:docMk/>
          <pc:sldMk cId="554433975" sldId="260"/>
        </pc:sldMkLst>
        <pc:spChg chg="mod">
          <ac:chgData name="Evangeliestek - Dieneke" userId="ae527662-b47e-49bd-a057-f63057a599f2" providerId="ADAL" clId="{975BB9B1-28BD-42D4-AFF4-92AA9D5D6125}" dt="2020-01-29T13:24:26.831" v="1172" actId="14100"/>
          <ac:spMkLst>
            <pc:docMk/>
            <pc:sldMk cId="554433975" sldId="260"/>
            <ac:spMk id="7" creationId="{00000000-0000-0000-0000-000000000000}"/>
          </ac:spMkLst>
        </pc:spChg>
      </pc:sldChg>
      <pc:sldChg chg="modSp">
        <pc:chgData name="Evangeliestek - Dieneke" userId="ae527662-b47e-49bd-a057-f63057a599f2" providerId="ADAL" clId="{975BB9B1-28BD-42D4-AFF4-92AA9D5D6125}" dt="2020-01-29T18:38:25.033" v="1620" actId="20577"/>
        <pc:sldMkLst>
          <pc:docMk/>
          <pc:sldMk cId="3185066654" sldId="261"/>
        </pc:sldMkLst>
        <pc:spChg chg="mod">
          <ac:chgData name="Evangeliestek - Dieneke" userId="ae527662-b47e-49bd-a057-f63057a599f2" providerId="ADAL" clId="{975BB9B1-28BD-42D4-AFF4-92AA9D5D6125}" dt="2020-01-29T18:38:21.610" v="1617" actId="20577"/>
          <ac:spMkLst>
            <pc:docMk/>
            <pc:sldMk cId="3185066654" sldId="261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975BB9B1-28BD-42D4-AFF4-92AA9D5D6125}" dt="2020-01-29T18:38:25.033" v="1620" actId="20577"/>
          <ac:spMkLst>
            <pc:docMk/>
            <pc:sldMk cId="3185066654" sldId="261"/>
            <ac:spMk id="11" creationId="{00000000-0000-0000-0000-000000000000}"/>
          </ac:spMkLst>
        </pc:spChg>
      </pc:sldChg>
      <pc:sldChg chg="modSp">
        <pc:chgData name="Evangeliestek - Dieneke" userId="ae527662-b47e-49bd-a057-f63057a599f2" providerId="ADAL" clId="{975BB9B1-28BD-42D4-AFF4-92AA9D5D6125}" dt="2020-01-29T18:41:03.165" v="2135" actId="20577"/>
        <pc:sldMkLst>
          <pc:docMk/>
          <pc:sldMk cId="3405693739" sldId="265"/>
        </pc:sldMkLst>
        <pc:spChg chg="mod">
          <ac:chgData name="Evangeliestek - Dieneke" userId="ae527662-b47e-49bd-a057-f63057a599f2" providerId="ADAL" clId="{975BB9B1-28BD-42D4-AFF4-92AA9D5D6125}" dt="2020-01-29T18:40:54.812" v="2133" actId="20577"/>
          <ac:spMkLst>
            <pc:docMk/>
            <pc:sldMk cId="3405693739" sldId="265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975BB9B1-28BD-42D4-AFF4-92AA9D5D6125}" dt="2020-01-29T18:41:03.165" v="2135" actId="20577"/>
          <ac:spMkLst>
            <pc:docMk/>
            <pc:sldMk cId="3405693739" sldId="265"/>
            <ac:spMk id="11" creationId="{00000000-0000-0000-0000-000000000000}"/>
          </ac:spMkLst>
        </pc:spChg>
      </pc:sldChg>
      <pc:sldChg chg="modSp">
        <pc:chgData name="Evangeliestek - Dieneke" userId="ae527662-b47e-49bd-a057-f63057a599f2" providerId="ADAL" clId="{975BB9B1-28BD-42D4-AFF4-92AA9D5D6125}" dt="2020-01-29T13:11:33.837" v="46" actId="20577"/>
        <pc:sldMkLst>
          <pc:docMk/>
          <pc:sldMk cId="2710310957" sldId="269"/>
        </pc:sldMkLst>
        <pc:spChg chg="mod">
          <ac:chgData name="Evangeliestek - Dieneke" userId="ae527662-b47e-49bd-a057-f63057a599f2" providerId="ADAL" clId="{975BB9B1-28BD-42D4-AFF4-92AA9D5D6125}" dt="2020-01-29T13:11:33.837" v="46" actId="20577"/>
          <ac:spMkLst>
            <pc:docMk/>
            <pc:sldMk cId="2710310957" sldId="269"/>
            <ac:spMk id="7" creationId="{00000000-0000-0000-0000-000000000000}"/>
          </ac:spMkLst>
        </pc:spChg>
      </pc:sldChg>
      <pc:sldChg chg="modSp">
        <pc:chgData name="Evangeliestek - Dieneke" userId="ae527662-b47e-49bd-a057-f63057a599f2" providerId="ADAL" clId="{975BB9B1-28BD-42D4-AFF4-92AA9D5D6125}" dt="2020-01-29T13:12:00.199" v="74" actId="20577"/>
        <pc:sldMkLst>
          <pc:docMk/>
          <pc:sldMk cId="1752048462" sldId="270"/>
        </pc:sldMkLst>
        <pc:spChg chg="mod">
          <ac:chgData name="Evangeliestek - Dieneke" userId="ae527662-b47e-49bd-a057-f63057a599f2" providerId="ADAL" clId="{975BB9B1-28BD-42D4-AFF4-92AA9D5D6125}" dt="2020-01-29T13:12:00.199" v="74" actId="20577"/>
          <ac:spMkLst>
            <pc:docMk/>
            <pc:sldMk cId="1752048462" sldId="270"/>
            <ac:spMk id="7" creationId="{00000000-0000-0000-0000-000000000000}"/>
          </ac:spMkLst>
        </pc:spChg>
      </pc:sldChg>
      <pc:sldChg chg="modSp">
        <pc:chgData name="Evangeliestek - Dieneke" userId="ae527662-b47e-49bd-a057-f63057a599f2" providerId="ADAL" clId="{975BB9B1-28BD-42D4-AFF4-92AA9D5D6125}" dt="2020-01-29T13:34:38.741" v="1250"/>
        <pc:sldMkLst>
          <pc:docMk/>
          <pc:sldMk cId="631776398" sldId="271"/>
        </pc:sldMkLst>
        <pc:spChg chg="mod">
          <ac:chgData name="Evangeliestek - Dieneke" userId="ae527662-b47e-49bd-a057-f63057a599f2" providerId="ADAL" clId="{975BB9B1-28BD-42D4-AFF4-92AA9D5D6125}" dt="2020-01-29T13:34:30.986" v="1246"/>
          <ac:spMkLst>
            <pc:docMk/>
            <pc:sldMk cId="631776398" sldId="271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975BB9B1-28BD-42D4-AFF4-92AA9D5D6125}" dt="2020-01-29T13:34:38.741" v="1250"/>
          <ac:spMkLst>
            <pc:docMk/>
            <pc:sldMk cId="631776398" sldId="271"/>
            <ac:spMk id="11" creationId="{00000000-0000-0000-0000-000000000000}"/>
          </ac:spMkLst>
        </pc:spChg>
      </pc:sldChg>
      <pc:sldChg chg="modSp">
        <pc:chgData name="Evangeliestek - Dieneke" userId="ae527662-b47e-49bd-a057-f63057a599f2" providerId="ADAL" clId="{975BB9B1-28BD-42D4-AFF4-92AA9D5D6125}" dt="2020-01-29T13:24:46.463" v="1176" actId="1076"/>
        <pc:sldMkLst>
          <pc:docMk/>
          <pc:sldMk cId="584462501" sldId="276"/>
        </pc:sldMkLst>
        <pc:spChg chg="mod">
          <ac:chgData name="Evangeliestek - Dieneke" userId="ae527662-b47e-49bd-a057-f63057a599f2" providerId="ADAL" clId="{975BB9B1-28BD-42D4-AFF4-92AA9D5D6125}" dt="2020-01-29T13:24:46.463" v="1176" actId="1076"/>
          <ac:spMkLst>
            <pc:docMk/>
            <pc:sldMk cId="584462501" sldId="276"/>
            <ac:spMk id="7" creationId="{00000000-0000-0000-0000-000000000000}"/>
          </ac:spMkLst>
        </pc:spChg>
      </pc:sldChg>
      <pc:sldChg chg="modSp">
        <pc:chgData name="Evangeliestek - Dieneke" userId="ae527662-b47e-49bd-a057-f63057a599f2" providerId="ADAL" clId="{975BB9B1-28BD-42D4-AFF4-92AA9D5D6125}" dt="2020-01-29T13:25:14.053" v="1184"/>
        <pc:sldMkLst>
          <pc:docMk/>
          <pc:sldMk cId="1399874069" sldId="277"/>
        </pc:sldMkLst>
        <pc:spChg chg="mod">
          <ac:chgData name="Evangeliestek - Dieneke" userId="ae527662-b47e-49bd-a057-f63057a599f2" providerId="ADAL" clId="{975BB9B1-28BD-42D4-AFF4-92AA9D5D6125}" dt="2020-01-29T13:25:04.162" v="1178" actId="14100"/>
          <ac:spMkLst>
            <pc:docMk/>
            <pc:sldMk cId="1399874069" sldId="277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975BB9B1-28BD-42D4-AFF4-92AA9D5D6125}" dt="2020-01-29T13:25:14.053" v="1184"/>
          <ac:spMkLst>
            <pc:docMk/>
            <pc:sldMk cId="1399874069" sldId="277"/>
            <ac:spMk id="11" creationId="{00000000-0000-0000-0000-000000000000}"/>
          </ac:spMkLst>
        </pc:spChg>
      </pc:sldChg>
      <pc:sldChg chg="modSp">
        <pc:chgData name="Evangeliestek - Dieneke" userId="ae527662-b47e-49bd-a057-f63057a599f2" providerId="ADAL" clId="{975BB9B1-28BD-42D4-AFF4-92AA9D5D6125}" dt="2020-01-29T13:32:32.266" v="1221" actId="14100"/>
        <pc:sldMkLst>
          <pc:docMk/>
          <pc:sldMk cId="3208982999" sldId="278"/>
        </pc:sldMkLst>
        <pc:spChg chg="mod">
          <ac:chgData name="Evangeliestek - Dieneke" userId="ae527662-b47e-49bd-a057-f63057a599f2" providerId="ADAL" clId="{975BB9B1-28BD-42D4-AFF4-92AA9D5D6125}" dt="2020-01-29T13:32:32.266" v="1221" actId="14100"/>
          <ac:spMkLst>
            <pc:docMk/>
            <pc:sldMk cId="3208982999" sldId="278"/>
            <ac:spMk id="7" creationId="{00000000-0000-0000-0000-000000000000}"/>
          </ac:spMkLst>
        </pc:spChg>
      </pc:sldChg>
      <pc:sldChg chg="modSp">
        <pc:chgData name="Evangeliestek - Dieneke" userId="ae527662-b47e-49bd-a057-f63057a599f2" providerId="ADAL" clId="{975BB9B1-28BD-42D4-AFF4-92AA9D5D6125}" dt="2020-01-29T13:23:35.435" v="1167" actId="20577"/>
        <pc:sldMkLst>
          <pc:docMk/>
          <pc:sldMk cId="641430400" sldId="279"/>
        </pc:sldMkLst>
        <pc:spChg chg="mod">
          <ac:chgData name="Evangeliestek - Dieneke" userId="ae527662-b47e-49bd-a057-f63057a599f2" providerId="ADAL" clId="{975BB9B1-28BD-42D4-AFF4-92AA9D5D6125}" dt="2020-01-29T13:23:35.435" v="1167" actId="20577"/>
          <ac:spMkLst>
            <pc:docMk/>
            <pc:sldMk cId="641430400" sldId="279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975BB9B1-28BD-42D4-AFF4-92AA9D5D6125}" dt="2020-01-29T13:22:50.996" v="1009" actId="20577"/>
          <ac:spMkLst>
            <pc:docMk/>
            <pc:sldMk cId="641430400" sldId="279"/>
            <ac:spMk id="11" creationId="{00000000-0000-0000-0000-000000000000}"/>
          </ac:spMkLst>
        </pc:spChg>
      </pc:sldChg>
      <pc:sldChg chg="modSp">
        <pc:chgData name="Evangeliestek - Dieneke" userId="ae527662-b47e-49bd-a057-f63057a599f2" providerId="ADAL" clId="{975BB9B1-28BD-42D4-AFF4-92AA9D5D6125}" dt="2020-01-29T13:14:14.672" v="550" actId="14100"/>
        <pc:sldMkLst>
          <pc:docMk/>
          <pc:sldMk cId="1986370734" sldId="280"/>
        </pc:sldMkLst>
        <pc:spChg chg="mod">
          <ac:chgData name="Evangeliestek - Dieneke" userId="ae527662-b47e-49bd-a057-f63057a599f2" providerId="ADAL" clId="{975BB9B1-28BD-42D4-AFF4-92AA9D5D6125}" dt="2020-01-29T13:14:14.672" v="550" actId="14100"/>
          <ac:spMkLst>
            <pc:docMk/>
            <pc:sldMk cId="1986370734" sldId="280"/>
            <ac:spMk id="7" creationId="{00000000-0000-0000-0000-000000000000}"/>
          </ac:spMkLst>
        </pc:spChg>
      </pc:sldChg>
      <pc:sldChg chg="modSp">
        <pc:chgData name="Evangeliestek - Dieneke" userId="ae527662-b47e-49bd-a057-f63057a599f2" providerId="ADAL" clId="{975BB9B1-28BD-42D4-AFF4-92AA9D5D6125}" dt="2020-01-29T13:20:47.590" v="685" actId="20577"/>
        <pc:sldMkLst>
          <pc:docMk/>
          <pc:sldMk cId="2206110106" sldId="281"/>
        </pc:sldMkLst>
        <pc:spChg chg="mod">
          <ac:chgData name="Evangeliestek - Dieneke" userId="ae527662-b47e-49bd-a057-f63057a599f2" providerId="ADAL" clId="{975BB9B1-28BD-42D4-AFF4-92AA9D5D6125}" dt="2020-01-29T13:20:47.590" v="685" actId="20577"/>
          <ac:spMkLst>
            <pc:docMk/>
            <pc:sldMk cId="2206110106" sldId="281"/>
            <ac:spMk id="7" creationId="{00000000-0000-0000-0000-000000000000}"/>
          </ac:spMkLst>
        </pc:spChg>
      </pc:sldChg>
      <pc:sldChg chg="modSp">
        <pc:chgData name="Evangeliestek - Dieneke" userId="ae527662-b47e-49bd-a057-f63057a599f2" providerId="ADAL" clId="{975BB9B1-28BD-42D4-AFF4-92AA9D5D6125}" dt="2020-01-29T13:20:59.366" v="687" actId="14100"/>
        <pc:sldMkLst>
          <pc:docMk/>
          <pc:sldMk cId="324281519" sldId="282"/>
        </pc:sldMkLst>
        <pc:spChg chg="mod">
          <ac:chgData name="Evangeliestek - Dieneke" userId="ae527662-b47e-49bd-a057-f63057a599f2" providerId="ADAL" clId="{975BB9B1-28BD-42D4-AFF4-92AA9D5D6125}" dt="2020-01-29T13:20:59.366" v="687" actId="14100"/>
          <ac:spMkLst>
            <pc:docMk/>
            <pc:sldMk cId="324281519" sldId="282"/>
            <ac:spMk id="7" creationId="{00000000-0000-0000-0000-000000000000}"/>
          </ac:spMkLst>
        </pc:spChg>
      </pc:sldChg>
      <pc:sldChg chg="modSp">
        <pc:chgData name="Evangeliestek - Dieneke" userId="ae527662-b47e-49bd-a057-f63057a599f2" providerId="ADAL" clId="{975BB9B1-28BD-42D4-AFF4-92AA9D5D6125}" dt="2020-01-29T13:21:45.031" v="840" actId="20577"/>
        <pc:sldMkLst>
          <pc:docMk/>
          <pc:sldMk cId="3562938715" sldId="283"/>
        </pc:sldMkLst>
        <pc:spChg chg="mod">
          <ac:chgData name="Evangeliestek - Dieneke" userId="ae527662-b47e-49bd-a057-f63057a599f2" providerId="ADAL" clId="{975BB9B1-28BD-42D4-AFF4-92AA9D5D6125}" dt="2020-01-29T13:21:45.031" v="840" actId="20577"/>
          <ac:spMkLst>
            <pc:docMk/>
            <pc:sldMk cId="3562938715" sldId="283"/>
            <ac:spMk id="7" creationId="{00000000-0000-0000-0000-000000000000}"/>
          </ac:spMkLst>
        </pc:spChg>
      </pc:sldChg>
      <pc:sldChg chg="modSp">
        <pc:chgData name="Evangeliestek - Dieneke" userId="ae527662-b47e-49bd-a057-f63057a599f2" providerId="ADAL" clId="{975BB9B1-28BD-42D4-AFF4-92AA9D5D6125}" dt="2020-01-29T13:21:51.533" v="843" actId="14100"/>
        <pc:sldMkLst>
          <pc:docMk/>
          <pc:sldMk cId="2360978460" sldId="284"/>
        </pc:sldMkLst>
        <pc:spChg chg="mod">
          <ac:chgData name="Evangeliestek - Dieneke" userId="ae527662-b47e-49bd-a057-f63057a599f2" providerId="ADAL" clId="{975BB9B1-28BD-42D4-AFF4-92AA9D5D6125}" dt="2020-01-29T13:21:51.533" v="843" actId="14100"/>
          <ac:spMkLst>
            <pc:docMk/>
            <pc:sldMk cId="2360978460" sldId="284"/>
            <ac:spMk id="7" creationId="{00000000-0000-0000-0000-000000000000}"/>
          </ac:spMkLst>
        </pc:spChg>
      </pc:sldChg>
      <pc:sldChg chg="modSp">
        <pc:chgData name="Evangeliestek - Dieneke" userId="ae527662-b47e-49bd-a057-f63057a599f2" providerId="ADAL" clId="{975BB9B1-28BD-42D4-AFF4-92AA9D5D6125}" dt="2020-01-29T13:22:21.822" v="988" actId="20577"/>
        <pc:sldMkLst>
          <pc:docMk/>
          <pc:sldMk cId="4176203296" sldId="285"/>
        </pc:sldMkLst>
        <pc:spChg chg="mod">
          <ac:chgData name="Evangeliestek - Dieneke" userId="ae527662-b47e-49bd-a057-f63057a599f2" providerId="ADAL" clId="{975BB9B1-28BD-42D4-AFF4-92AA9D5D6125}" dt="2020-01-29T13:22:21.822" v="988" actId="20577"/>
          <ac:spMkLst>
            <pc:docMk/>
            <pc:sldMk cId="4176203296" sldId="285"/>
            <ac:spMk id="7" creationId="{00000000-0000-0000-0000-000000000000}"/>
          </ac:spMkLst>
        </pc:spChg>
      </pc:sldChg>
      <pc:sldChg chg="modSp">
        <pc:chgData name="Evangeliestek - Dieneke" userId="ae527662-b47e-49bd-a057-f63057a599f2" providerId="ADAL" clId="{975BB9B1-28BD-42D4-AFF4-92AA9D5D6125}" dt="2020-01-29T13:22:29.755" v="991" actId="14100"/>
        <pc:sldMkLst>
          <pc:docMk/>
          <pc:sldMk cId="4288144552" sldId="286"/>
        </pc:sldMkLst>
        <pc:spChg chg="mod">
          <ac:chgData name="Evangeliestek - Dieneke" userId="ae527662-b47e-49bd-a057-f63057a599f2" providerId="ADAL" clId="{975BB9B1-28BD-42D4-AFF4-92AA9D5D6125}" dt="2020-01-29T13:22:29.755" v="991" actId="14100"/>
          <ac:spMkLst>
            <pc:docMk/>
            <pc:sldMk cId="4288144552" sldId="286"/>
            <ac:spMk id="7" creationId="{00000000-0000-0000-0000-000000000000}"/>
          </ac:spMkLst>
        </pc:spChg>
      </pc:sldChg>
      <pc:sldChg chg="add">
        <pc:chgData name="Evangeliestek - Dieneke" userId="ae527662-b47e-49bd-a057-f63057a599f2" providerId="ADAL" clId="{975BB9B1-28BD-42D4-AFF4-92AA9D5D6125}" dt="2020-01-29T13:22:45.177" v="992"/>
        <pc:sldMkLst>
          <pc:docMk/>
          <pc:sldMk cId="2612929831" sldId="287"/>
        </pc:sldMkLst>
      </pc:sldChg>
      <pc:sldChg chg="modSp add">
        <pc:chgData name="Evangeliestek - Dieneke" userId="ae527662-b47e-49bd-a057-f63057a599f2" providerId="ADAL" clId="{975BB9B1-28BD-42D4-AFF4-92AA9D5D6125}" dt="2020-01-29T13:25:31.828" v="1190"/>
        <pc:sldMkLst>
          <pc:docMk/>
          <pc:sldMk cId="1983290084" sldId="288"/>
        </pc:sldMkLst>
        <pc:spChg chg="mod">
          <ac:chgData name="Evangeliestek - Dieneke" userId="ae527662-b47e-49bd-a057-f63057a599f2" providerId="ADAL" clId="{975BB9B1-28BD-42D4-AFF4-92AA9D5D6125}" dt="2020-01-29T13:25:31.828" v="1190"/>
          <ac:spMkLst>
            <pc:docMk/>
            <pc:sldMk cId="1983290084" sldId="288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975BB9B1-28BD-42D4-AFF4-92AA9D5D6125}" dt="2020-01-29T13:25:24.524" v="1189" actId="20577"/>
          <ac:spMkLst>
            <pc:docMk/>
            <pc:sldMk cId="1983290084" sldId="288"/>
            <ac:spMk id="11" creationId="{00000000-0000-0000-0000-000000000000}"/>
          </ac:spMkLst>
        </pc:spChg>
      </pc:sldChg>
      <pc:sldChg chg="modSp add">
        <pc:chgData name="Evangeliestek - Dieneke" userId="ae527662-b47e-49bd-a057-f63057a599f2" providerId="ADAL" clId="{975BB9B1-28BD-42D4-AFF4-92AA9D5D6125}" dt="2020-01-29T13:25:44.925" v="1193"/>
        <pc:sldMkLst>
          <pc:docMk/>
          <pc:sldMk cId="660484345" sldId="289"/>
        </pc:sldMkLst>
        <pc:spChg chg="mod">
          <ac:chgData name="Evangeliestek - Dieneke" userId="ae527662-b47e-49bd-a057-f63057a599f2" providerId="ADAL" clId="{975BB9B1-28BD-42D4-AFF4-92AA9D5D6125}" dt="2020-01-29T13:25:44.925" v="1193"/>
          <ac:spMkLst>
            <pc:docMk/>
            <pc:sldMk cId="660484345" sldId="289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975BB9B1-28BD-42D4-AFF4-92AA9D5D6125}" dt="2020-01-29T13:25:40.304" v="1192" actId="20577"/>
          <ac:spMkLst>
            <pc:docMk/>
            <pc:sldMk cId="660484345" sldId="289"/>
            <ac:spMk id="11" creationId="{00000000-0000-0000-0000-000000000000}"/>
          </ac:spMkLst>
        </pc:spChg>
      </pc:sldChg>
      <pc:sldChg chg="modSp add">
        <pc:chgData name="Evangeliestek - Dieneke" userId="ae527662-b47e-49bd-a057-f63057a599f2" providerId="ADAL" clId="{975BB9B1-28BD-42D4-AFF4-92AA9D5D6125}" dt="2020-01-29T13:33:36.163" v="1235" actId="20577"/>
        <pc:sldMkLst>
          <pc:docMk/>
          <pc:sldMk cId="2580532318" sldId="290"/>
        </pc:sldMkLst>
        <pc:spChg chg="mod">
          <ac:chgData name="Evangeliestek - Dieneke" userId="ae527662-b47e-49bd-a057-f63057a599f2" providerId="ADAL" clId="{975BB9B1-28BD-42D4-AFF4-92AA9D5D6125}" dt="2020-01-29T13:33:15.628" v="1230"/>
          <ac:spMkLst>
            <pc:docMk/>
            <pc:sldMk cId="2580532318" sldId="290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975BB9B1-28BD-42D4-AFF4-92AA9D5D6125}" dt="2020-01-29T13:33:36.163" v="1235" actId="20577"/>
          <ac:spMkLst>
            <pc:docMk/>
            <pc:sldMk cId="2580532318" sldId="290"/>
            <ac:spMk id="11" creationId="{00000000-0000-0000-0000-000000000000}"/>
          </ac:spMkLst>
        </pc:spChg>
      </pc:sldChg>
      <pc:sldChg chg="add del">
        <pc:chgData name="Evangeliestek - Dieneke" userId="ae527662-b47e-49bd-a057-f63057a599f2" providerId="ADAL" clId="{975BB9B1-28BD-42D4-AFF4-92AA9D5D6125}" dt="2020-01-29T13:25:49.801" v="1194" actId="47"/>
        <pc:sldMkLst>
          <pc:docMk/>
          <pc:sldMk cId="3776526936" sldId="290"/>
        </pc:sldMkLst>
      </pc:sldChg>
      <pc:sldChg chg="modSp add">
        <pc:chgData name="Evangeliestek - Dieneke" userId="ae527662-b47e-49bd-a057-f63057a599f2" providerId="ADAL" clId="{975BB9B1-28BD-42D4-AFF4-92AA9D5D6125}" dt="2020-01-29T13:33:52.621" v="1245" actId="20577"/>
        <pc:sldMkLst>
          <pc:docMk/>
          <pc:sldMk cId="3654447473" sldId="291"/>
        </pc:sldMkLst>
        <pc:spChg chg="mod">
          <ac:chgData name="Evangeliestek - Dieneke" userId="ae527662-b47e-49bd-a057-f63057a599f2" providerId="ADAL" clId="{975BB9B1-28BD-42D4-AFF4-92AA9D5D6125}" dt="2020-01-29T13:33:52.621" v="1245" actId="20577"/>
          <ac:spMkLst>
            <pc:docMk/>
            <pc:sldMk cId="3654447473" sldId="291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975BB9B1-28BD-42D4-AFF4-92AA9D5D6125}" dt="2020-01-29T13:33:41.716" v="1238" actId="20577"/>
          <ac:spMkLst>
            <pc:docMk/>
            <pc:sldMk cId="3654447473" sldId="291"/>
            <ac:spMk id="11" creationId="{00000000-0000-0000-0000-000000000000}"/>
          </ac:spMkLst>
        </pc:spChg>
      </pc:sldChg>
      <pc:sldChg chg="modSp add">
        <pc:chgData name="Evangeliestek - Dieneke" userId="ae527662-b47e-49bd-a057-f63057a599f2" providerId="ADAL" clId="{975BB9B1-28BD-42D4-AFF4-92AA9D5D6125}" dt="2020-01-29T13:34:59.048" v="1255"/>
        <pc:sldMkLst>
          <pc:docMk/>
          <pc:sldMk cId="2450082249" sldId="292"/>
        </pc:sldMkLst>
        <pc:spChg chg="mod">
          <ac:chgData name="Evangeliestek - Dieneke" userId="ae527662-b47e-49bd-a057-f63057a599f2" providerId="ADAL" clId="{975BB9B1-28BD-42D4-AFF4-92AA9D5D6125}" dt="2020-01-29T13:34:59.048" v="1255"/>
          <ac:spMkLst>
            <pc:docMk/>
            <pc:sldMk cId="2450082249" sldId="292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975BB9B1-28BD-42D4-AFF4-92AA9D5D6125}" dt="2020-01-29T13:34:45.898" v="1254" actId="20577"/>
          <ac:spMkLst>
            <pc:docMk/>
            <pc:sldMk cId="2450082249" sldId="292"/>
            <ac:spMk id="11" creationId="{00000000-0000-0000-0000-000000000000}"/>
          </ac:spMkLst>
        </pc:spChg>
      </pc:sldChg>
      <pc:sldChg chg="modSp add">
        <pc:chgData name="Evangeliestek - Dieneke" userId="ae527662-b47e-49bd-a057-f63057a599f2" providerId="ADAL" clId="{975BB9B1-28BD-42D4-AFF4-92AA9D5D6125}" dt="2020-01-29T13:35:37.625" v="1267" actId="20577"/>
        <pc:sldMkLst>
          <pc:docMk/>
          <pc:sldMk cId="3837261818" sldId="293"/>
        </pc:sldMkLst>
        <pc:spChg chg="mod">
          <ac:chgData name="Evangeliestek - Dieneke" userId="ae527662-b47e-49bd-a057-f63057a599f2" providerId="ADAL" clId="{975BB9B1-28BD-42D4-AFF4-92AA9D5D6125}" dt="2020-01-29T13:35:37.625" v="1267" actId="20577"/>
          <ac:spMkLst>
            <pc:docMk/>
            <pc:sldMk cId="3837261818" sldId="293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975BB9B1-28BD-42D4-AFF4-92AA9D5D6125}" dt="2020-01-29T13:35:05.025" v="1258" actId="20577"/>
          <ac:spMkLst>
            <pc:docMk/>
            <pc:sldMk cId="3837261818" sldId="293"/>
            <ac:spMk id="11" creationId="{00000000-0000-0000-0000-000000000000}"/>
          </ac:spMkLst>
        </pc:spChg>
      </pc:sldChg>
      <pc:sldChg chg="modSp add">
        <pc:chgData name="Evangeliestek - Dieneke" userId="ae527662-b47e-49bd-a057-f63057a599f2" providerId="ADAL" clId="{975BB9B1-28BD-42D4-AFF4-92AA9D5D6125}" dt="2020-01-29T13:35:54.583" v="1271"/>
        <pc:sldMkLst>
          <pc:docMk/>
          <pc:sldMk cId="122002042" sldId="294"/>
        </pc:sldMkLst>
        <pc:spChg chg="mod">
          <ac:chgData name="Evangeliestek - Dieneke" userId="ae527662-b47e-49bd-a057-f63057a599f2" providerId="ADAL" clId="{975BB9B1-28BD-42D4-AFF4-92AA9D5D6125}" dt="2020-01-29T13:35:54.583" v="1271"/>
          <ac:spMkLst>
            <pc:docMk/>
            <pc:sldMk cId="122002042" sldId="294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975BB9B1-28BD-42D4-AFF4-92AA9D5D6125}" dt="2020-01-29T13:35:44.725" v="1270" actId="20577"/>
          <ac:spMkLst>
            <pc:docMk/>
            <pc:sldMk cId="122002042" sldId="294"/>
            <ac:spMk id="11" creationId="{00000000-0000-0000-0000-000000000000}"/>
          </ac:spMkLst>
        </pc:spChg>
      </pc:sldChg>
      <pc:sldChg chg="modSp add">
        <pc:chgData name="Evangeliestek - Dieneke" userId="ae527662-b47e-49bd-a057-f63057a599f2" providerId="ADAL" clId="{975BB9B1-28BD-42D4-AFF4-92AA9D5D6125}" dt="2020-01-29T18:39:26.830" v="1861" actId="20577"/>
        <pc:sldMkLst>
          <pc:docMk/>
          <pc:sldMk cId="776329274" sldId="295"/>
        </pc:sldMkLst>
        <pc:spChg chg="mod">
          <ac:chgData name="Evangeliestek - Dieneke" userId="ae527662-b47e-49bd-a057-f63057a599f2" providerId="ADAL" clId="{975BB9B1-28BD-42D4-AFF4-92AA9D5D6125}" dt="2020-01-29T18:39:26.830" v="1861" actId="20577"/>
          <ac:spMkLst>
            <pc:docMk/>
            <pc:sldMk cId="776329274" sldId="295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975BB9B1-28BD-42D4-AFF4-92AA9D5D6125}" dt="2020-01-29T18:38:30.811" v="1623" actId="20577"/>
          <ac:spMkLst>
            <pc:docMk/>
            <pc:sldMk cId="776329274" sldId="295"/>
            <ac:spMk id="11" creationId="{00000000-0000-0000-0000-000000000000}"/>
          </ac:spMkLst>
        </pc:spChg>
      </pc:sldChg>
      <pc:sldChg chg="add del">
        <pc:chgData name="Evangeliestek - Dieneke" userId="ae527662-b47e-49bd-a057-f63057a599f2" providerId="ADAL" clId="{975BB9B1-28BD-42D4-AFF4-92AA9D5D6125}" dt="2020-01-29T13:44:49.944" v="1275"/>
        <pc:sldMkLst>
          <pc:docMk/>
          <pc:sldMk cId="796360005" sldId="295"/>
        </pc:sldMkLst>
      </pc:sldChg>
      <pc:sldChg chg="add del">
        <pc:chgData name="Evangeliestek - Dieneke" userId="ae527662-b47e-49bd-a057-f63057a599f2" providerId="ADAL" clId="{975BB9B1-28BD-42D4-AFF4-92AA9D5D6125}" dt="2020-01-29T13:48:30.826" v="1277"/>
        <pc:sldMkLst>
          <pc:docMk/>
          <pc:sldMk cId="2789512160" sldId="295"/>
        </pc:sldMkLst>
      </pc:sldChg>
      <pc:sldChg chg="add del">
        <pc:chgData name="Evangeliestek - Dieneke" userId="ae527662-b47e-49bd-a057-f63057a599f2" providerId="ADAL" clId="{975BB9B1-28BD-42D4-AFF4-92AA9D5D6125}" dt="2020-01-29T13:48:30.826" v="1277"/>
        <pc:sldMkLst>
          <pc:docMk/>
          <pc:sldMk cId="173547460" sldId="296"/>
        </pc:sldMkLst>
      </pc:sldChg>
      <pc:sldChg chg="add del">
        <pc:chgData name="Evangeliestek - Dieneke" userId="ae527662-b47e-49bd-a057-f63057a599f2" providerId="ADAL" clId="{975BB9B1-28BD-42D4-AFF4-92AA9D5D6125}" dt="2020-01-29T13:44:49.944" v="1275"/>
        <pc:sldMkLst>
          <pc:docMk/>
          <pc:sldMk cId="332687323" sldId="296"/>
        </pc:sldMkLst>
      </pc:sldChg>
      <pc:sldChg chg="add del">
        <pc:chgData name="Evangeliestek - Dieneke" userId="ae527662-b47e-49bd-a057-f63057a599f2" providerId="ADAL" clId="{975BB9B1-28BD-42D4-AFF4-92AA9D5D6125}" dt="2020-01-29T13:48:30.826" v="1277"/>
        <pc:sldMkLst>
          <pc:docMk/>
          <pc:sldMk cId="971416691" sldId="297"/>
        </pc:sldMkLst>
      </pc:sldChg>
      <pc:sldChg chg="add del">
        <pc:chgData name="Evangeliestek - Dieneke" userId="ae527662-b47e-49bd-a057-f63057a599f2" providerId="ADAL" clId="{975BB9B1-28BD-42D4-AFF4-92AA9D5D6125}" dt="2020-01-29T13:44:49.944" v="1275"/>
        <pc:sldMkLst>
          <pc:docMk/>
          <pc:sldMk cId="1043937855" sldId="297"/>
        </pc:sldMkLst>
      </pc:sldChg>
      <pc:sldChg chg="add del">
        <pc:chgData name="Evangeliestek - Dieneke" userId="ae527662-b47e-49bd-a057-f63057a599f2" providerId="ADAL" clId="{975BB9B1-28BD-42D4-AFF4-92AA9D5D6125}" dt="2020-01-29T13:48:30.826" v="1277"/>
        <pc:sldMkLst>
          <pc:docMk/>
          <pc:sldMk cId="1221217682" sldId="298"/>
        </pc:sldMkLst>
      </pc:sldChg>
      <pc:sldChg chg="add del">
        <pc:chgData name="Evangeliestek - Dieneke" userId="ae527662-b47e-49bd-a057-f63057a599f2" providerId="ADAL" clId="{975BB9B1-28BD-42D4-AFF4-92AA9D5D6125}" dt="2020-01-29T13:44:49.944" v="1275"/>
        <pc:sldMkLst>
          <pc:docMk/>
          <pc:sldMk cId="3467473525" sldId="298"/>
        </pc:sldMkLst>
      </pc:sldChg>
      <pc:sldChg chg="add del">
        <pc:chgData name="Evangeliestek - Dieneke" userId="ae527662-b47e-49bd-a057-f63057a599f2" providerId="ADAL" clId="{975BB9B1-28BD-42D4-AFF4-92AA9D5D6125}" dt="2020-01-29T13:48:30.826" v="1277"/>
        <pc:sldMkLst>
          <pc:docMk/>
          <pc:sldMk cId="2328108997" sldId="299"/>
        </pc:sldMkLst>
      </pc:sldChg>
      <pc:sldChg chg="add del">
        <pc:chgData name="Evangeliestek - Dieneke" userId="ae527662-b47e-49bd-a057-f63057a599f2" providerId="ADAL" clId="{975BB9B1-28BD-42D4-AFF4-92AA9D5D6125}" dt="2020-01-29T13:44:49.944" v="1275"/>
        <pc:sldMkLst>
          <pc:docMk/>
          <pc:sldMk cId="2640403289" sldId="299"/>
        </pc:sldMkLst>
      </pc:sldChg>
      <pc:sldChg chg="add del">
        <pc:chgData name="Evangeliestek - Dieneke" userId="ae527662-b47e-49bd-a057-f63057a599f2" providerId="ADAL" clId="{975BB9B1-28BD-42D4-AFF4-92AA9D5D6125}" dt="2020-01-29T13:48:30.826" v="1277"/>
        <pc:sldMkLst>
          <pc:docMk/>
          <pc:sldMk cId="570033854" sldId="300"/>
        </pc:sldMkLst>
      </pc:sldChg>
      <pc:sldChg chg="add del">
        <pc:chgData name="Evangeliestek - Dieneke" userId="ae527662-b47e-49bd-a057-f63057a599f2" providerId="ADAL" clId="{975BB9B1-28BD-42D4-AFF4-92AA9D5D6125}" dt="2020-01-29T13:44:49.944" v="1275"/>
        <pc:sldMkLst>
          <pc:docMk/>
          <pc:sldMk cId="3087378663" sldId="300"/>
        </pc:sldMkLst>
      </pc:sldChg>
      <pc:sldChg chg="add del">
        <pc:chgData name="Evangeliestek - Dieneke" userId="ae527662-b47e-49bd-a057-f63057a599f2" providerId="ADAL" clId="{975BB9B1-28BD-42D4-AFF4-92AA9D5D6125}" dt="2020-01-29T13:44:49.944" v="1275"/>
        <pc:sldMkLst>
          <pc:docMk/>
          <pc:sldMk cId="1907045296" sldId="301"/>
        </pc:sldMkLst>
      </pc:sldChg>
      <pc:sldChg chg="add del">
        <pc:chgData name="Evangeliestek - Dieneke" userId="ae527662-b47e-49bd-a057-f63057a599f2" providerId="ADAL" clId="{975BB9B1-28BD-42D4-AFF4-92AA9D5D6125}" dt="2020-01-29T13:48:30.826" v="1277"/>
        <pc:sldMkLst>
          <pc:docMk/>
          <pc:sldMk cId="3236395921" sldId="301"/>
        </pc:sldMkLst>
      </pc:sldChg>
      <pc:sldChg chg="add del">
        <pc:chgData name="Evangeliestek - Dieneke" userId="ae527662-b47e-49bd-a057-f63057a599f2" providerId="ADAL" clId="{975BB9B1-28BD-42D4-AFF4-92AA9D5D6125}" dt="2020-01-29T13:44:49.944" v="1275"/>
        <pc:sldMkLst>
          <pc:docMk/>
          <pc:sldMk cId="938775922" sldId="302"/>
        </pc:sldMkLst>
      </pc:sldChg>
      <pc:sldChg chg="add del">
        <pc:chgData name="Evangeliestek - Dieneke" userId="ae527662-b47e-49bd-a057-f63057a599f2" providerId="ADAL" clId="{975BB9B1-28BD-42D4-AFF4-92AA9D5D6125}" dt="2020-01-29T13:48:30.826" v="1277"/>
        <pc:sldMkLst>
          <pc:docMk/>
          <pc:sldMk cId="1103793163" sldId="302"/>
        </pc:sldMkLst>
      </pc:sldChg>
      <pc:sldChg chg="add del">
        <pc:chgData name="Evangeliestek - Dieneke" userId="ae527662-b47e-49bd-a057-f63057a599f2" providerId="ADAL" clId="{975BB9B1-28BD-42D4-AFF4-92AA9D5D6125}" dt="2020-01-29T13:48:30.826" v="1277"/>
        <pc:sldMkLst>
          <pc:docMk/>
          <pc:sldMk cId="2021248890" sldId="303"/>
        </pc:sldMkLst>
      </pc:sldChg>
      <pc:sldChg chg="add del">
        <pc:chgData name="Evangeliestek - Dieneke" userId="ae527662-b47e-49bd-a057-f63057a599f2" providerId="ADAL" clId="{975BB9B1-28BD-42D4-AFF4-92AA9D5D6125}" dt="2020-01-29T13:44:49.944" v="1275"/>
        <pc:sldMkLst>
          <pc:docMk/>
          <pc:sldMk cId="2464267643" sldId="303"/>
        </pc:sldMkLst>
      </pc:sldChg>
      <pc:sldMasterChg chg="setBg modSldLayout">
        <pc:chgData name="Evangeliestek - Dieneke" userId="ae527662-b47e-49bd-a057-f63057a599f2" providerId="ADAL" clId="{975BB9B1-28BD-42D4-AFF4-92AA9D5D6125}" dt="2020-01-29T13:09:45.513" v="2"/>
        <pc:sldMasterMkLst>
          <pc:docMk/>
          <pc:sldMasterMk cId="1302711091" sldId="2147483684"/>
        </pc:sldMasterMkLst>
        <pc:sldLayoutChg chg="setBg">
          <pc:chgData name="Evangeliestek - Dieneke" userId="ae527662-b47e-49bd-a057-f63057a599f2" providerId="ADAL" clId="{975BB9B1-28BD-42D4-AFF4-92AA9D5D6125}" dt="2020-01-29T13:09:45.513" v="2"/>
          <pc:sldLayoutMkLst>
            <pc:docMk/>
            <pc:sldMasterMk cId="1302711091" sldId="2147483684"/>
            <pc:sldLayoutMk cId="520480534" sldId="2147483685"/>
          </pc:sldLayoutMkLst>
        </pc:sldLayoutChg>
        <pc:sldLayoutChg chg="setBg">
          <pc:chgData name="Evangeliestek - Dieneke" userId="ae527662-b47e-49bd-a057-f63057a599f2" providerId="ADAL" clId="{975BB9B1-28BD-42D4-AFF4-92AA9D5D6125}" dt="2020-01-29T13:09:45.513" v="2"/>
          <pc:sldLayoutMkLst>
            <pc:docMk/>
            <pc:sldMasterMk cId="1302711091" sldId="2147483684"/>
            <pc:sldLayoutMk cId="3023811019" sldId="2147483686"/>
          </pc:sldLayoutMkLst>
        </pc:sldLayoutChg>
        <pc:sldLayoutChg chg="setBg">
          <pc:chgData name="Evangeliestek - Dieneke" userId="ae527662-b47e-49bd-a057-f63057a599f2" providerId="ADAL" clId="{975BB9B1-28BD-42D4-AFF4-92AA9D5D6125}" dt="2020-01-29T13:09:45.513" v="2"/>
          <pc:sldLayoutMkLst>
            <pc:docMk/>
            <pc:sldMasterMk cId="1302711091" sldId="2147483684"/>
            <pc:sldLayoutMk cId="1310863893" sldId="2147483687"/>
          </pc:sldLayoutMkLst>
        </pc:sldLayoutChg>
        <pc:sldLayoutChg chg="setBg">
          <pc:chgData name="Evangeliestek - Dieneke" userId="ae527662-b47e-49bd-a057-f63057a599f2" providerId="ADAL" clId="{975BB9B1-28BD-42D4-AFF4-92AA9D5D6125}" dt="2020-01-29T13:09:45.513" v="2"/>
          <pc:sldLayoutMkLst>
            <pc:docMk/>
            <pc:sldMasterMk cId="1302711091" sldId="2147483684"/>
            <pc:sldLayoutMk cId="972830169" sldId="2147483688"/>
          </pc:sldLayoutMkLst>
        </pc:sldLayoutChg>
        <pc:sldLayoutChg chg="setBg">
          <pc:chgData name="Evangeliestek - Dieneke" userId="ae527662-b47e-49bd-a057-f63057a599f2" providerId="ADAL" clId="{975BB9B1-28BD-42D4-AFF4-92AA9D5D6125}" dt="2020-01-29T13:09:45.513" v="2"/>
          <pc:sldLayoutMkLst>
            <pc:docMk/>
            <pc:sldMasterMk cId="1302711091" sldId="2147483684"/>
            <pc:sldLayoutMk cId="744892586" sldId="2147483689"/>
          </pc:sldLayoutMkLst>
        </pc:sldLayoutChg>
        <pc:sldLayoutChg chg="setBg">
          <pc:chgData name="Evangeliestek - Dieneke" userId="ae527662-b47e-49bd-a057-f63057a599f2" providerId="ADAL" clId="{975BB9B1-28BD-42D4-AFF4-92AA9D5D6125}" dt="2020-01-29T13:09:45.513" v="2"/>
          <pc:sldLayoutMkLst>
            <pc:docMk/>
            <pc:sldMasterMk cId="1302711091" sldId="2147483684"/>
            <pc:sldLayoutMk cId="1052986680" sldId="2147483690"/>
          </pc:sldLayoutMkLst>
        </pc:sldLayoutChg>
        <pc:sldLayoutChg chg="setBg">
          <pc:chgData name="Evangeliestek - Dieneke" userId="ae527662-b47e-49bd-a057-f63057a599f2" providerId="ADAL" clId="{975BB9B1-28BD-42D4-AFF4-92AA9D5D6125}" dt="2020-01-29T13:09:45.513" v="2"/>
          <pc:sldLayoutMkLst>
            <pc:docMk/>
            <pc:sldMasterMk cId="1302711091" sldId="2147483684"/>
            <pc:sldLayoutMk cId="2689097846" sldId="2147483691"/>
          </pc:sldLayoutMkLst>
        </pc:sldLayoutChg>
        <pc:sldLayoutChg chg="setBg">
          <pc:chgData name="Evangeliestek - Dieneke" userId="ae527662-b47e-49bd-a057-f63057a599f2" providerId="ADAL" clId="{975BB9B1-28BD-42D4-AFF4-92AA9D5D6125}" dt="2020-01-29T13:09:45.513" v="2"/>
          <pc:sldLayoutMkLst>
            <pc:docMk/>
            <pc:sldMasterMk cId="1302711091" sldId="2147483684"/>
            <pc:sldLayoutMk cId="931270891" sldId="2147483692"/>
          </pc:sldLayoutMkLst>
        </pc:sldLayoutChg>
        <pc:sldLayoutChg chg="setBg">
          <pc:chgData name="Evangeliestek - Dieneke" userId="ae527662-b47e-49bd-a057-f63057a599f2" providerId="ADAL" clId="{975BB9B1-28BD-42D4-AFF4-92AA9D5D6125}" dt="2020-01-29T13:09:45.513" v="2"/>
          <pc:sldLayoutMkLst>
            <pc:docMk/>
            <pc:sldMasterMk cId="1302711091" sldId="2147483684"/>
            <pc:sldLayoutMk cId="1386109794" sldId="2147483693"/>
          </pc:sldLayoutMkLst>
        </pc:sldLayoutChg>
        <pc:sldLayoutChg chg="setBg">
          <pc:chgData name="Evangeliestek - Dieneke" userId="ae527662-b47e-49bd-a057-f63057a599f2" providerId="ADAL" clId="{975BB9B1-28BD-42D4-AFF4-92AA9D5D6125}" dt="2020-01-29T13:09:45.513" v="2"/>
          <pc:sldLayoutMkLst>
            <pc:docMk/>
            <pc:sldMasterMk cId="1302711091" sldId="2147483684"/>
            <pc:sldLayoutMk cId="3591534587" sldId="2147483694"/>
          </pc:sldLayoutMkLst>
        </pc:sldLayoutChg>
        <pc:sldLayoutChg chg="setBg">
          <pc:chgData name="Evangeliestek - Dieneke" userId="ae527662-b47e-49bd-a057-f63057a599f2" providerId="ADAL" clId="{975BB9B1-28BD-42D4-AFF4-92AA9D5D6125}" dt="2020-01-29T13:09:45.513" v="2"/>
          <pc:sldLayoutMkLst>
            <pc:docMk/>
            <pc:sldMasterMk cId="1302711091" sldId="2147483684"/>
            <pc:sldLayoutMk cId="1958156319" sldId="2147483695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6F3C33-B9C4-46D0-94BD-BD4C47A50820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378062-175A-4EA4-A6BB-DF4A3CA95A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499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A1F52-2F53-4CCE-853C-E71DBDB02A07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45BCFD-53FA-4764-B6A0-BC4297E548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1128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0480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1534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8156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3811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0863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2830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4892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2986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9097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1270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6109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2711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1470025"/>
          </a:xfr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>
            <a:normAutofit/>
          </a:bodyPr>
          <a:lstStyle/>
          <a:p>
            <a:r>
              <a:rPr lang="nl-NL" sz="4000" b="1" dirty="0">
                <a:solidFill>
                  <a:schemeClr val="accent3"/>
                </a:solidFill>
              </a:rPr>
              <a:t>Liederen |Bijbelteksten </a:t>
            </a:r>
            <a:br>
              <a:rPr lang="nl-NL" sz="4000" b="1" dirty="0">
                <a:solidFill>
                  <a:schemeClr val="accent3"/>
                </a:solidFill>
              </a:rPr>
            </a:br>
            <a:r>
              <a:rPr lang="nl-NL" sz="4000" b="1" dirty="0">
                <a:solidFill>
                  <a:schemeClr val="accent3"/>
                </a:solidFill>
              </a:rPr>
              <a:t>Kernboodschap</a:t>
            </a:r>
          </a:p>
        </p:txBody>
      </p:sp>
      <p:sp>
        <p:nvSpPr>
          <p:cNvPr id="5" name="Ondertitel 2"/>
          <p:cNvSpPr>
            <a:spLocks noGrp="1"/>
          </p:cNvSpPr>
          <p:nvPr>
            <p:ph type="subTitle" idx="1"/>
          </p:nvPr>
        </p:nvSpPr>
        <p:spPr>
          <a:xfrm>
            <a:off x="323528" y="2060848"/>
            <a:ext cx="8352928" cy="2736304"/>
          </a:xfrm>
        </p:spPr>
        <p:txBody>
          <a:bodyPr>
            <a:noAutofit/>
          </a:bodyPr>
          <a:lstStyle/>
          <a:p>
            <a:r>
              <a:rPr lang="nl-NL" sz="4400" dirty="0">
                <a:solidFill>
                  <a:schemeClr val="bg1"/>
                </a:solidFill>
              </a:rPr>
              <a:t>Op ontdekking!</a:t>
            </a:r>
          </a:p>
          <a:p>
            <a:r>
              <a:rPr lang="nl-NL" dirty="0">
                <a:solidFill>
                  <a:schemeClr val="bg1"/>
                </a:solidFill>
              </a:rPr>
              <a:t>Dag 5: Petrus schrijft een brief</a:t>
            </a:r>
          </a:p>
        </p:txBody>
      </p:sp>
    </p:spTree>
    <p:extLst>
      <p:ext uri="{BB962C8B-B14F-4D97-AF65-F5344CB8AC3E}">
        <p14:creationId xmlns:p14="http://schemas.microsoft.com/office/powerpoint/2010/main" val="8773976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Petrus spreekt over de Heere.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Tijdens </a:t>
            </a:r>
            <a:r>
              <a:rPr lang="nl-NL" dirty="0" err="1">
                <a:solidFill>
                  <a:schemeClr val="accent3"/>
                </a:solidFill>
              </a:rPr>
              <a:t>Pinkst’ren</a:t>
            </a:r>
            <a:r>
              <a:rPr lang="nl-NL" dirty="0">
                <a:solidFill>
                  <a:schemeClr val="accent3"/>
                </a:solidFill>
              </a:rPr>
              <a:t>, ’t is een feest.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Hij vertelt dat God dichtbij is,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en hen reinigt door Zijn Geest.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Themalied #4</a:t>
            </a:r>
          </a:p>
        </p:txBody>
      </p:sp>
    </p:spTree>
    <p:extLst>
      <p:ext uri="{BB962C8B-B14F-4D97-AF65-F5344CB8AC3E}">
        <p14:creationId xmlns:p14="http://schemas.microsoft.com/office/powerpoint/2010/main" val="2552665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4752528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ontdekken, luister goed.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Leer God kennen in de Bijbel, 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lees wat Hij doet!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 Wie God is.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Hij is Vader, Zoon en Geest,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zorg dat je leest!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Refrein</a:t>
            </a:r>
          </a:p>
        </p:txBody>
      </p:sp>
    </p:spTree>
    <p:extLst>
      <p:ext uri="{BB962C8B-B14F-4D97-AF65-F5344CB8AC3E}">
        <p14:creationId xmlns:p14="http://schemas.microsoft.com/office/powerpoint/2010/main" val="2498086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Petrus is een brief aan ’t schrijven, 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aan een ieder die gelooft.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Hij bemoedigt, geeft hen uitzicht, 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En vertelt wat God belooft. 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1520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Themalied #5</a:t>
            </a:r>
          </a:p>
        </p:txBody>
      </p:sp>
    </p:spTree>
    <p:extLst>
      <p:ext uri="{BB962C8B-B14F-4D97-AF65-F5344CB8AC3E}">
        <p14:creationId xmlns:p14="http://schemas.microsoft.com/office/powerpoint/2010/main" val="1627371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’t Is zo nodig dat je God kent,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volg Hem, luister naar Zijn stem.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Hij vergeeft je door genade, 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vraag dat telkens weer aan Hem.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Themalied #algemeen</a:t>
            </a:r>
          </a:p>
        </p:txBody>
      </p:sp>
    </p:spTree>
    <p:extLst>
      <p:ext uri="{BB962C8B-B14F-4D97-AF65-F5344CB8AC3E}">
        <p14:creationId xmlns:p14="http://schemas.microsoft.com/office/powerpoint/2010/main" val="506965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4752528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ontdekken, luister goed.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Leer God kennen in de Bijbel, 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lees wat Hij doet!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 Wie God is.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Hij is Vader, Zoon en Geest,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zorg dat je leest!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Refrein</a:t>
            </a:r>
          </a:p>
        </p:txBody>
      </p:sp>
    </p:spTree>
    <p:extLst>
      <p:ext uri="{BB962C8B-B14F-4D97-AF65-F5344CB8AC3E}">
        <p14:creationId xmlns:p14="http://schemas.microsoft.com/office/powerpoint/2010/main" val="27655492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288032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Opent uwen mond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Eist van Mij vrijmoedig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Op Mijn trouwverbond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Al wat u ontbreekt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Schenk ik zo gij ‘t smeekt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Mild en overvloedig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Psalm 136:1</a:t>
            </a:r>
          </a:p>
        </p:txBody>
      </p:sp>
    </p:spTree>
    <p:extLst>
      <p:ext uri="{BB962C8B-B14F-4D97-AF65-F5344CB8AC3E}">
        <p14:creationId xmlns:p14="http://schemas.microsoft.com/office/powerpoint/2010/main" val="5544339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4608512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God Die leeft, leven geeft,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schiep ons allen tot zijn eer.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Geef je stem dan aan Hem,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om te zingen voor de Heer.</a:t>
            </a:r>
            <a:br>
              <a:rPr lang="nl-NL" dirty="0">
                <a:solidFill>
                  <a:schemeClr val="accent3"/>
                </a:solidFill>
              </a:rPr>
            </a:b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God maakt vrij, jou en mij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van het kwaad dat in ons is.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Jezus leeft en Hij geeft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wat het nieuwe leven is.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God Die leeft #1</a:t>
            </a:r>
          </a:p>
        </p:txBody>
      </p:sp>
    </p:spTree>
    <p:extLst>
      <p:ext uri="{BB962C8B-B14F-4D97-AF65-F5344CB8AC3E}">
        <p14:creationId xmlns:p14="http://schemas.microsoft.com/office/powerpoint/2010/main" val="9479861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4752528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Leid ons Heer, elke keer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op de wegen van Uw Woord.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Geef de Geest allermeest,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opdat ieder naar U hoort.</a:t>
            </a:r>
          </a:p>
          <a:p>
            <a:pPr algn="l"/>
            <a:endParaRPr lang="nl-NL" dirty="0">
              <a:solidFill>
                <a:schemeClr val="accent3"/>
              </a:solidFill>
            </a:endParaRPr>
          </a:p>
          <a:p>
            <a:pPr algn="l"/>
            <a:r>
              <a:rPr lang="nl-NL" dirty="0">
                <a:solidFill>
                  <a:schemeClr val="accent3"/>
                </a:solidFill>
              </a:rPr>
              <a:t>Neem mijn wil, laat mij stil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 err="1">
                <a:solidFill>
                  <a:schemeClr val="accent3"/>
                </a:solidFill>
              </a:rPr>
              <a:t>luist’ren</a:t>
            </a:r>
            <a:r>
              <a:rPr lang="nl-NL" dirty="0">
                <a:solidFill>
                  <a:schemeClr val="accent3"/>
                </a:solidFill>
              </a:rPr>
              <a:t> naar wat U mij zegt.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Leer ook mij, trouw en blij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U te volgen op Uw weg.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God Die leeft #2</a:t>
            </a:r>
          </a:p>
        </p:txBody>
      </p:sp>
    </p:spTree>
    <p:extLst>
      <p:ext uri="{BB962C8B-B14F-4D97-AF65-F5344CB8AC3E}">
        <p14:creationId xmlns:p14="http://schemas.microsoft.com/office/powerpoint/2010/main" val="23506741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4752528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Alzo lief had God de wereld,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alzo lief had God de wereld,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de wereld, de wereld,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God had de wereld lief.</a:t>
            </a:r>
          </a:p>
          <a:p>
            <a:pPr algn="l"/>
            <a:endParaRPr lang="nl-NL" sz="2800" dirty="0">
              <a:solidFill>
                <a:schemeClr val="accent3"/>
              </a:solidFill>
            </a:endParaRP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Dat Hij aan ons heeft gegeven,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dat Hij aan ons heeft gegeven,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gegeven, gegeven,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zijn ééngeboren Zoon.</a:t>
            </a:r>
          </a:p>
          <a:p>
            <a:pPr algn="l"/>
            <a:endParaRPr lang="nl-NL" sz="2800" dirty="0">
              <a:solidFill>
                <a:schemeClr val="accent3"/>
              </a:solidFill>
            </a:endParaRP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Alzo lief had God de wereld #1</a:t>
            </a:r>
          </a:p>
        </p:txBody>
      </p:sp>
    </p:spTree>
    <p:extLst>
      <p:ext uri="{BB962C8B-B14F-4D97-AF65-F5344CB8AC3E}">
        <p14:creationId xmlns:p14="http://schemas.microsoft.com/office/powerpoint/2010/main" val="29382467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2448272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Opdat ‘n ieder die gelooft,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opdat ‘n ieder die gelooft,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een ieder, een ieder,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het </a:t>
            </a:r>
            <a:r>
              <a:rPr lang="nl-NL" sz="2800" dirty="0" err="1">
                <a:solidFill>
                  <a:schemeClr val="accent3"/>
                </a:solidFill>
              </a:rPr>
              <a:t>eeuw’ge</a:t>
            </a:r>
            <a:r>
              <a:rPr lang="nl-NL" sz="2800" dirty="0">
                <a:solidFill>
                  <a:schemeClr val="accent3"/>
                </a:solidFill>
              </a:rPr>
              <a:t> leven heeft.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Alzo lief had God de wereld #2</a:t>
            </a:r>
          </a:p>
        </p:txBody>
      </p:sp>
    </p:spTree>
    <p:extLst>
      <p:ext uri="{BB962C8B-B14F-4D97-AF65-F5344CB8AC3E}">
        <p14:creationId xmlns:p14="http://schemas.microsoft.com/office/powerpoint/2010/main" val="1399874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7718" y="1484784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Al ging ik ook in een dal der schaduw des doods, ik zou geen kwaad vrezen, want Gij zijt met mij; Uw stok en Uw staf, </a:t>
            </a:r>
            <a:r>
              <a:rPr lang="nl-NL">
                <a:solidFill>
                  <a:schemeClr val="accent3"/>
                </a:solidFill>
              </a:rPr>
              <a:t>die vertroosten mij. </a:t>
            </a:r>
            <a:r>
              <a:rPr lang="nl-NL" dirty="0">
                <a:solidFill>
                  <a:schemeClr val="accent3"/>
                </a:solidFill>
              </a:rPr>
              <a:t>(Psalm 23 vers 4)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Bijbeltekst</a:t>
            </a:r>
          </a:p>
        </p:txBody>
      </p:sp>
    </p:spTree>
    <p:extLst>
      <p:ext uri="{BB962C8B-B14F-4D97-AF65-F5344CB8AC3E}">
        <p14:creationId xmlns:p14="http://schemas.microsoft.com/office/powerpoint/2010/main" val="27103109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340768"/>
            <a:ext cx="8640960" cy="4752528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Zoekt eerst het koninkrijk van God,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en Zijn gerechtigheid.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En dit allen krijgt u bovendien. </a:t>
            </a:r>
            <a:r>
              <a:rPr lang="nl-NL" sz="2800" dirty="0" err="1">
                <a:solidFill>
                  <a:schemeClr val="accent3"/>
                </a:solidFill>
              </a:rPr>
              <a:t>Hallelu</a:t>
            </a:r>
            <a:r>
              <a:rPr lang="nl-NL" sz="2800" dirty="0">
                <a:solidFill>
                  <a:schemeClr val="accent3"/>
                </a:solidFill>
              </a:rPr>
              <a:t>, halleluja.</a:t>
            </a:r>
          </a:p>
          <a:p>
            <a:pPr algn="l"/>
            <a:endParaRPr lang="nl-NL" sz="2800" dirty="0">
              <a:solidFill>
                <a:schemeClr val="accent3"/>
              </a:solidFill>
            </a:endParaRP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Men kan niet leven van brood alleen,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maar van ieder woord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dat door de Heer gesproken wordt. </a:t>
            </a:r>
            <a:r>
              <a:rPr lang="nl-NL" sz="2800" dirty="0" err="1">
                <a:solidFill>
                  <a:schemeClr val="accent3"/>
                </a:solidFill>
              </a:rPr>
              <a:t>Hallelu</a:t>
            </a:r>
            <a:r>
              <a:rPr lang="nl-NL" sz="2800" dirty="0">
                <a:solidFill>
                  <a:schemeClr val="accent3"/>
                </a:solidFill>
              </a:rPr>
              <a:t>, halleluja.</a:t>
            </a:r>
          </a:p>
          <a:p>
            <a:pPr algn="l"/>
            <a:endParaRPr lang="nl-NL" sz="2800" dirty="0">
              <a:solidFill>
                <a:schemeClr val="accent3"/>
              </a:solidFill>
            </a:endParaRP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Zoek eerst het Koninkrijk van God #1</a:t>
            </a:r>
          </a:p>
        </p:txBody>
      </p:sp>
    </p:spTree>
    <p:extLst>
      <p:ext uri="{BB962C8B-B14F-4D97-AF65-F5344CB8AC3E}">
        <p14:creationId xmlns:p14="http://schemas.microsoft.com/office/powerpoint/2010/main" val="19832900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340768"/>
            <a:ext cx="8640960" cy="4752528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Bidt en u zal gegeven zijn,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zoekt en gij zult Hem zien.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Klopt en de deur zal voor u open gaan. </a:t>
            </a:r>
            <a:r>
              <a:rPr lang="nl-NL" sz="2800" dirty="0" err="1">
                <a:solidFill>
                  <a:schemeClr val="accent3"/>
                </a:solidFill>
              </a:rPr>
              <a:t>Hallelu</a:t>
            </a:r>
            <a:r>
              <a:rPr lang="nl-NL" sz="2800" dirty="0">
                <a:solidFill>
                  <a:schemeClr val="accent3"/>
                </a:solidFill>
              </a:rPr>
              <a:t>, halleluja.</a:t>
            </a:r>
          </a:p>
          <a:p>
            <a:pPr algn="l"/>
            <a:endParaRPr lang="nl-NL" sz="2800" dirty="0">
              <a:solidFill>
                <a:schemeClr val="accent3"/>
              </a:solidFill>
            </a:endParaRP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Halleluja, halleluja,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halleluja, </a:t>
            </a:r>
            <a:r>
              <a:rPr lang="nl-NL" sz="2800" dirty="0" err="1">
                <a:solidFill>
                  <a:schemeClr val="accent3"/>
                </a:solidFill>
              </a:rPr>
              <a:t>hallelu</a:t>
            </a:r>
            <a:r>
              <a:rPr lang="nl-NL" sz="2800" dirty="0">
                <a:solidFill>
                  <a:schemeClr val="accent3"/>
                </a:solidFill>
              </a:rPr>
              <a:t>, halleluja.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Zoek eerst het Koninkrijk van God #2</a:t>
            </a:r>
          </a:p>
        </p:txBody>
      </p:sp>
    </p:spTree>
    <p:extLst>
      <p:ext uri="{BB962C8B-B14F-4D97-AF65-F5344CB8AC3E}">
        <p14:creationId xmlns:p14="http://schemas.microsoft.com/office/powerpoint/2010/main" val="36166604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432048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Machtig God, sterke Rots,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U alleen bent waardig.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Aard' en hemel prijzen U,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glorie voor Uw naam.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Prijst de Vader, prijst de Zoon.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Prijst de Geest, die in ons woont.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Prijst de Koning der heerlijkheid.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Prijst Hem tot in eeuwigheid.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Machtig God, sterke Rots #1</a:t>
            </a:r>
          </a:p>
        </p:txBody>
      </p:sp>
    </p:spTree>
    <p:extLst>
      <p:ext uri="{BB962C8B-B14F-4D97-AF65-F5344CB8AC3E}">
        <p14:creationId xmlns:p14="http://schemas.microsoft.com/office/powerpoint/2010/main" val="6604843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432048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Lam van God, hoogste Heer,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heilig en rechtvaardig,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stralend Licht, Morgenster,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niemand is als U.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Prijst de Vader, prijst de Zoon.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Prijst de Geest, die in ons woont.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Prijst de Koning der heerlijkheid.</a:t>
            </a:r>
          </a:p>
          <a:p>
            <a:pPr algn="l"/>
            <a:r>
              <a:rPr lang="nl-NL" sz="2800">
                <a:solidFill>
                  <a:schemeClr val="accent3"/>
                </a:solidFill>
              </a:rPr>
              <a:t>Prijst Hem tot in eeuwigheid.</a:t>
            </a:r>
            <a:endParaRPr lang="nl-NL" sz="2800" dirty="0">
              <a:solidFill>
                <a:schemeClr val="accent3"/>
              </a:solidFill>
            </a:endParaRP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Machtig God, sterke Rots #2</a:t>
            </a:r>
          </a:p>
        </p:txBody>
      </p:sp>
    </p:spTree>
    <p:extLst>
      <p:ext uri="{BB962C8B-B14F-4D97-AF65-F5344CB8AC3E}">
        <p14:creationId xmlns:p14="http://schemas.microsoft.com/office/powerpoint/2010/main" val="1157836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7718" y="1484784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God helpt je vol te houden.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Kernboodschap</a:t>
            </a:r>
          </a:p>
        </p:txBody>
      </p:sp>
    </p:spTree>
    <p:extLst>
      <p:ext uri="{BB962C8B-B14F-4D97-AF65-F5344CB8AC3E}">
        <p14:creationId xmlns:p14="http://schemas.microsoft.com/office/powerpoint/2010/main" val="1752048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Petrus wordt door God geroepen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Hij volgt Jezus, luistert goed.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Ook voor jou is dat belangrijk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Jezus leert je hoe dat moet.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Themalied #1</a:t>
            </a:r>
          </a:p>
        </p:txBody>
      </p:sp>
    </p:spTree>
    <p:extLst>
      <p:ext uri="{BB962C8B-B14F-4D97-AF65-F5344CB8AC3E}">
        <p14:creationId xmlns:p14="http://schemas.microsoft.com/office/powerpoint/2010/main" val="1840644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4752528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ontdekken, luister goed.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Leer God kennen in de Bijbel, 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lees wat Hij doet!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 Wie God is.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Hij is Vader, Zoon en Geest,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zorg dat je leest!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Refrein</a:t>
            </a:r>
          </a:p>
        </p:txBody>
      </p:sp>
    </p:spTree>
    <p:extLst>
      <p:ext uri="{BB962C8B-B14F-4D97-AF65-F5344CB8AC3E}">
        <p14:creationId xmlns:p14="http://schemas.microsoft.com/office/powerpoint/2010/main" val="4175524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Petrus leert op God vertrouwen,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Jezus redt hem in zijn nood.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God wil heel graag zondaars redden,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van de zonden en de dood.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Themalied #2</a:t>
            </a:r>
          </a:p>
        </p:txBody>
      </p:sp>
    </p:spTree>
    <p:extLst>
      <p:ext uri="{BB962C8B-B14F-4D97-AF65-F5344CB8AC3E}">
        <p14:creationId xmlns:p14="http://schemas.microsoft.com/office/powerpoint/2010/main" val="3262102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4752528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ontdekken, luister goed.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Leer God kennen in de Bijbel, 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lees wat Hij doet!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 Wie God is.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Hij is Vader, Zoon en Geest,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zorg dat je leest!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Refrein</a:t>
            </a:r>
          </a:p>
        </p:txBody>
      </p:sp>
    </p:spTree>
    <p:extLst>
      <p:ext uri="{BB962C8B-B14F-4D97-AF65-F5344CB8AC3E}">
        <p14:creationId xmlns:p14="http://schemas.microsoft.com/office/powerpoint/2010/main" val="2467020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Petrus leert door Gods genade: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Jezus laat Hem niet alleen. 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God wil ook jouw zonden wegdoen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en vergeet er echt niet één.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Themalied #3</a:t>
            </a:r>
          </a:p>
        </p:txBody>
      </p:sp>
    </p:spTree>
    <p:extLst>
      <p:ext uri="{BB962C8B-B14F-4D97-AF65-F5344CB8AC3E}">
        <p14:creationId xmlns:p14="http://schemas.microsoft.com/office/powerpoint/2010/main" val="2868586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4752528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ontdekken, luister goed.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Leer God kennen in de Bijbel, 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lees wat Hij doet!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 Wie God is.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Hij is Vader, Zoon en Geest,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zorg dat je leest!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Refrein</a:t>
            </a:r>
          </a:p>
        </p:txBody>
      </p:sp>
    </p:spTree>
    <p:extLst>
      <p:ext uri="{BB962C8B-B14F-4D97-AF65-F5344CB8AC3E}">
        <p14:creationId xmlns:p14="http://schemas.microsoft.com/office/powerpoint/2010/main" val="1666799154"/>
      </p:ext>
    </p:extLst>
  </p:cSld>
  <p:clrMapOvr>
    <a:masterClrMapping/>
  </p:clrMapOvr>
</p:sld>
</file>

<file path=ppt/theme/theme1.xml><?xml version="1.0" encoding="utf-8"?>
<a:theme xmlns:a="http://schemas.openxmlformats.org/drawingml/2006/main" name="Thema evangeliestek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F10BECA502C2478EA212694F5B6D8F" ma:contentTypeVersion="13" ma:contentTypeDescription="Een nieuw document maken." ma:contentTypeScope="" ma:versionID="9024ba15977378ee52b224d6d3d237cc">
  <xsd:schema xmlns:xsd="http://www.w3.org/2001/XMLSchema" xmlns:xs="http://www.w3.org/2001/XMLSchema" xmlns:p="http://schemas.microsoft.com/office/2006/metadata/properties" xmlns:ns2="ca072242-b422-4231-b229-7cbd5381333d" xmlns:ns3="244f09b9-98b7-46e3-80c5-f28ca02888bb" targetNamespace="http://schemas.microsoft.com/office/2006/metadata/properties" ma:root="true" ma:fieldsID="25d400b4dad58c76694b185bc4c5f437" ns2:_="" ns3:_="">
    <xsd:import namespace="ca072242-b422-4231-b229-7cbd5381333d"/>
    <xsd:import namespace="244f09b9-98b7-46e3-80c5-f28ca02888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GiV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072242-b422-4231-b229-7cbd538133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GiV" ma:index="20" nillable="true" ma:displayName="GiV" ma:default="0" ma:description="Materiaal wat geplaatst kan worden op Goed in Vorm" ma:format="Dropdown" ma:internalName="GiV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4f09b9-98b7-46e3-80c5-f28ca02888b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iV xmlns="ca072242-b422-4231-b229-7cbd5381333d">false</GiV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DBFAE83-97E9-4A75-8CF4-6D94C39111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072242-b422-4231-b229-7cbd5381333d"/>
    <ds:schemaRef ds:uri="244f09b9-98b7-46e3-80c5-f28ca02888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2D5A47-C3F1-4309-B5C0-7BE9DA8CF1B2}">
  <ds:schemaRefs>
    <ds:schemaRef ds:uri="http://schemas.microsoft.com/office/2006/metadata/properties"/>
    <ds:schemaRef ds:uri="http://schemas.microsoft.com/office/infopath/2007/PartnerControls"/>
    <ds:schemaRef ds:uri="ca072242-b422-4231-b229-7cbd5381333d"/>
  </ds:schemaRefs>
</ds:datastoreItem>
</file>

<file path=customXml/itemProps3.xml><?xml version="1.0" encoding="utf-8"?>
<ds:datastoreItem xmlns:ds="http://schemas.openxmlformats.org/officeDocument/2006/customXml" ds:itemID="{E1E7F6D1-8EDF-4007-9A5B-A016FA3697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938</TotalTime>
  <Words>966</Words>
  <Application>Microsoft Office PowerPoint</Application>
  <PresentationFormat>Diavoorstelling (4:3)</PresentationFormat>
  <Paragraphs>141</Paragraphs>
  <Slides>23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23</vt:i4>
      </vt:variant>
    </vt:vector>
  </HeadingPairs>
  <TitlesOfParts>
    <vt:vector size="26" baseType="lpstr">
      <vt:lpstr>Arial</vt:lpstr>
      <vt:lpstr>Calibri</vt:lpstr>
      <vt:lpstr>Thema evangeliestek</vt:lpstr>
      <vt:lpstr>Liederen |Bijbelteksten  Kernboodschap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Liederen</dc:title>
  <dc:creator>Dieneke Kalisvaart</dc:creator>
  <cp:lastModifiedBy>Evangeliestek - Dieneke</cp:lastModifiedBy>
  <cp:revision>60</cp:revision>
  <dcterms:created xsi:type="dcterms:W3CDTF">2015-04-01T13:59:41Z</dcterms:created>
  <dcterms:modified xsi:type="dcterms:W3CDTF">2021-02-02T09:46:57Z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0x010100ECF10BECA502C2478EA212694F5B6D8F</vt:lpwstr>
  </property>
  <property fmtid="{D5CDD505-2E9C-101B-9397-08002B2CF9AE}" pid="3" name="_dlc_DocIdItemGuid">
    <vt:lpwstr>ec071b42-8cd1-49f7-848b-81bc185dc488</vt:lpwstr>
  </property>
</Properties>
</file>