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95D4648-0673-4E9A-9C46-A93214B6F532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Naamloze sectie" id="{8332672C-6F28-44D2-83C2-71339A43206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A1527-CC8B-49A0-93B2-A6EA1AE92502}" v="11" dt="2021-01-19T13:21:07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geliestek - Dieneke" userId="ae527662-b47e-49bd-a057-f63057a599f2" providerId="ADAL" clId="{A72A1527-CC8B-49A0-93B2-A6EA1AE92502}"/>
    <pc:docChg chg="addSld modSld addSection modSection">
      <pc:chgData name="Evangeliestek - Dieneke" userId="ae527662-b47e-49bd-a057-f63057a599f2" providerId="ADAL" clId="{A72A1527-CC8B-49A0-93B2-A6EA1AE92502}" dt="2021-01-19T13:21:07.417" v="12"/>
      <pc:docMkLst>
        <pc:docMk/>
      </pc:docMkLst>
      <pc:sldChg chg="addSp modSp">
        <pc:chgData name="Evangeliestek - Dieneke" userId="ae527662-b47e-49bd-a057-f63057a599f2" providerId="ADAL" clId="{A72A1527-CC8B-49A0-93B2-A6EA1AE92502}" dt="2021-01-19T13:20:25.754" v="1"/>
        <pc:sldMkLst>
          <pc:docMk/>
          <pc:sldMk cId="2059687355" sldId="256"/>
        </pc:sldMkLst>
        <pc:picChg chg="add mod">
          <ac:chgData name="Evangeliestek - Dieneke" userId="ae527662-b47e-49bd-a057-f63057a599f2" providerId="ADAL" clId="{A72A1527-CC8B-49A0-93B2-A6EA1AE92502}" dt="2021-01-19T13:20:25.754" v="1"/>
          <ac:picMkLst>
            <pc:docMk/>
            <pc:sldMk cId="2059687355" sldId="256"/>
            <ac:picMk id="5" creationId="{3062829B-DA7F-4414-B74C-A0A5D0736F23}"/>
          </ac:picMkLst>
        </pc:picChg>
      </pc:sldChg>
      <pc:sldChg chg="addSp modSp">
        <pc:chgData name="Evangeliestek - Dieneke" userId="ae527662-b47e-49bd-a057-f63057a599f2" providerId="ADAL" clId="{A72A1527-CC8B-49A0-93B2-A6EA1AE92502}" dt="2021-01-19T13:21:04.298" v="10"/>
        <pc:sldMkLst>
          <pc:docMk/>
          <pc:sldMk cId="1538555859" sldId="261"/>
        </pc:sldMkLst>
        <pc:picChg chg="add mod">
          <ac:chgData name="Evangeliestek - Dieneke" userId="ae527662-b47e-49bd-a057-f63057a599f2" providerId="ADAL" clId="{A72A1527-CC8B-49A0-93B2-A6EA1AE92502}" dt="2021-01-19T13:20:32.070" v="3"/>
          <ac:picMkLst>
            <pc:docMk/>
            <pc:sldMk cId="1538555859" sldId="261"/>
            <ac:picMk id="5" creationId="{3062829B-DA7F-4414-B74C-A0A5D0736F23}"/>
          </ac:picMkLst>
        </pc:picChg>
        <pc:picChg chg="add mod">
          <ac:chgData name="Evangeliestek - Dieneke" userId="ae527662-b47e-49bd-a057-f63057a599f2" providerId="ADAL" clId="{A72A1527-CC8B-49A0-93B2-A6EA1AE92502}" dt="2021-01-19T13:20:38.759" v="5"/>
          <ac:picMkLst>
            <pc:docMk/>
            <pc:sldMk cId="1538555859" sldId="261"/>
            <ac:picMk id="6" creationId="{3062829B-DA7F-4414-B74C-A0A5D0736F23}"/>
          </ac:picMkLst>
        </pc:picChg>
        <pc:picChg chg="add mod">
          <ac:chgData name="Evangeliestek - Dieneke" userId="ae527662-b47e-49bd-a057-f63057a599f2" providerId="ADAL" clId="{A72A1527-CC8B-49A0-93B2-A6EA1AE92502}" dt="2021-01-19T13:20:49.835" v="7"/>
          <ac:picMkLst>
            <pc:docMk/>
            <pc:sldMk cId="1538555859" sldId="261"/>
            <ac:picMk id="8" creationId="{3062829B-DA7F-4414-B74C-A0A5D0736F23}"/>
          </ac:picMkLst>
        </pc:picChg>
        <pc:picChg chg="add mod">
          <ac:chgData name="Evangeliestek - Dieneke" userId="ae527662-b47e-49bd-a057-f63057a599f2" providerId="ADAL" clId="{A72A1527-CC8B-49A0-93B2-A6EA1AE92502}" dt="2021-01-19T13:21:04.298" v="10"/>
          <ac:picMkLst>
            <pc:docMk/>
            <pc:sldMk cId="1538555859" sldId="261"/>
            <ac:picMk id="9" creationId="{3062829B-DA7F-4414-B74C-A0A5D0736F23}"/>
          </ac:picMkLst>
        </pc:picChg>
      </pc:sldChg>
      <pc:sldChg chg="addSp modSp new">
        <pc:chgData name="Evangeliestek - Dieneke" userId="ae527662-b47e-49bd-a057-f63057a599f2" providerId="ADAL" clId="{A72A1527-CC8B-49A0-93B2-A6EA1AE92502}" dt="2021-01-19T13:21:07.417" v="12"/>
        <pc:sldMkLst>
          <pc:docMk/>
          <pc:sldMk cId="3125512988" sldId="262"/>
        </pc:sldMkLst>
        <pc:picChg chg="add mod">
          <ac:chgData name="Evangeliestek - Dieneke" userId="ae527662-b47e-49bd-a057-f63057a599f2" providerId="ADAL" clId="{A72A1527-CC8B-49A0-93B2-A6EA1AE92502}" dt="2021-01-19T13:21:07.417" v="12"/>
          <ac:picMkLst>
            <pc:docMk/>
            <pc:sldMk cId="3125512988" sldId="262"/>
            <ac:picMk id="4" creationId="{3062829B-DA7F-4414-B74C-A0A5D0736F23}"/>
          </ac:picMkLst>
        </pc:picChg>
      </pc:sldChg>
    </pc:docChg>
  </pc:docChgLst>
  <pc:docChgLst>
    <pc:chgData name="Evangeliestek - Dieneke" userId="ae527662-b47e-49bd-a057-f63057a599f2" providerId="ADAL" clId="{555B1F40-693E-48E4-B0C8-EFBE1A9342A9}"/>
    <pc:docChg chg="modSld">
      <pc:chgData name="Evangeliestek - Dieneke" userId="ae527662-b47e-49bd-a057-f63057a599f2" providerId="ADAL" clId="{555B1F40-693E-48E4-B0C8-EFBE1A9342A9}" dt="2020-08-04T08:09:19.860" v="5" actId="1076"/>
      <pc:docMkLst>
        <pc:docMk/>
      </pc:docMkLst>
      <pc:sldChg chg="addSp modSp mod">
        <pc:chgData name="Evangeliestek - Dieneke" userId="ae527662-b47e-49bd-a057-f63057a599f2" providerId="ADAL" clId="{555B1F40-693E-48E4-B0C8-EFBE1A9342A9}" dt="2020-08-04T08:08:52.762" v="3" actId="14100"/>
        <pc:sldMkLst>
          <pc:docMk/>
          <pc:sldMk cId="2059687355" sldId="256"/>
        </pc:sldMkLst>
        <pc:spChg chg="mod">
          <ac:chgData name="Evangeliestek - Dieneke" userId="ae527662-b47e-49bd-a057-f63057a599f2" providerId="ADAL" clId="{555B1F40-693E-48E4-B0C8-EFBE1A9342A9}" dt="2020-08-04T08:08:39.951" v="0" actId="20577"/>
          <ac:spMkLst>
            <pc:docMk/>
            <pc:sldMk cId="2059687355" sldId="256"/>
            <ac:spMk id="2" creationId="{A759E4FB-FC26-4C84-A24B-B03735A7693B}"/>
          </ac:spMkLst>
        </pc:spChg>
        <pc:picChg chg="add mod">
          <ac:chgData name="Evangeliestek - Dieneke" userId="ae527662-b47e-49bd-a057-f63057a599f2" providerId="ADAL" clId="{555B1F40-693E-48E4-B0C8-EFBE1A9342A9}" dt="2020-08-04T08:08:52.762" v="3" actId="14100"/>
          <ac:picMkLst>
            <pc:docMk/>
            <pc:sldMk cId="2059687355" sldId="256"/>
            <ac:picMk id="1026" creationId="{4CBC71C6-C7E3-46C7-A115-A8FB58ECCF2D}"/>
          </ac:picMkLst>
        </pc:picChg>
      </pc:sldChg>
      <pc:sldChg chg="modSp">
        <pc:chgData name="Evangeliestek - Dieneke" userId="ae527662-b47e-49bd-a057-f63057a599f2" providerId="ADAL" clId="{555B1F40-693E-48E4-B0C8-EFBE1A9342A9}" dt="2020-08-04T08:09:19.860" v="5" actId="1076"/>
        <pc:sldMkLst>
          <pc:docMk/>
          <pc:sldMk cId="2055997651" sldId="259"/>
        </pc:sldMkLst>
        <pc:picChg chg="mod">
          <ac:chgData name="Evangeliestek - Dieneke" userId="ae527662-b47e-49bd-a057-f63057a599f2" providerId="ADAL" clId="{555B1F40-693E-48E4-B0C8-EFBE1A9342A9}" dt="2020-08-04T08:09:19.860" v="5" actId="1076"/>
          <ac:picMkLst>
            <pc:docMk/>
            <pc:sldMk cId="2055997651" sldId="259"/>
            <ac:picMk id="5" creationId="{1AD82B75-B206-45D2-B98B-4C63C45C5D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80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53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11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00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378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5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27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85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01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04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09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5B11-5678-4EE6-8B12-3924E125587F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BE41-1B88-40CC-AEE5-7CE142EDF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9E4FB-FC26-4C84-A24B-B03735A76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E069EC-8D97-4B87-AFB0-D96DEF6EA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Boten, Visser, Vissersboot, Visnetten, Visserij">
            <a:extLst>
              <a:ext uri="{FF2B5EF4-FFF2-40B4-BE49-F238E27FC236}">
                <a16:creationId xmlns:a16="http://schemas.microsoft.com/office/drawing/2014/main" id="{4CBC71C6-C7E3-46C7-A115-A8FB58EC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32" y="-106326"/>
            <a:ext cx="9817552" cy="696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8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8770E-648A-4562-8AAF-FD0977E0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2192FD8-E25E-48EB-BE8A-3E671971CB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49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8770E-648A-4562-8AAF-FD0977E0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8E46EE1-CEC8-4312-98A0-53643B24E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6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8770E-648A-4562-8AAF-FD0977E0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1AD82B75-B206-45D2-B98B-4C63C45C5D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63" b="18449"/>
          <a:stretch/>
        </p:blipFill>
        <p:spPr bwMode="auto">
          <a:xfrm>
            <a:off x="0" y="-659219"/>
            <a:ext cx="9144000" cy="678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99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8770E-648A-4562-8AAF-FD0977E0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8120B5-9B3E-4E40-9B37-4B6A085A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FCEA560-38CB-4E1C-A88C-55F895D34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0"/>
            <a:ext cx="9129823" cy="684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8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8770E-648A-4562-8AAF-FD0977E0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1C66A5-08D4-4EB9-AA8F-6AF02891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A24D989-B635-4988-959A-269D7DC2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1" y="0"/>
            <a:ext cx="9101469" cy="68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5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96CA2-2D7B-44CC-911F-5C308507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DDCB45-7372-45EE-BBFB-36920B7C6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062829B-DA7F-4414-B74C-A0A5D0736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129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9024ba15977378ee52b224d6d3d237c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25d400b4dad58c76694b185bc4c5f437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GiV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iV" ma:index="20" nillable="true" ma:displayName="GiV" ma:default="0" ma:description="Materiaal wat geplaatst kan worden op Goed in Vorm" ma:format="Dropdown" ma:internalName="GiV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iV xmlns="ca072242-b422-4231-b229-7cbd5381333d">false</GiV>
  </documentManagement>
</p:properties>
</file>

<file path=customXml/itemProps1.xml><?xml version="1.0" encoding="utf-8"?>
<ds:datastoreItem xmlns:ds="http://schemas.openxmlformats.org/officeDocument/2006/customXml" ds:itemID="{4EE7AFE7-82D3-4C04-8DFF-D52B6DCD7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72242-b422-4231-b229-7cbd5381333d"/>
    <ds:schemaRef ds:uri="244f09b9-98b7-46e3-80c5-f28ca0288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A425C0-1278-439A-8878-F5D3BE9227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406E2-DCA1-4B38-90DD-B94A95CF4AF6}">
  <ds:schemaRefs>
    <ds:schemaRef ds:uri="http://purl.org/dc/elements/1.1/"/>
    <ds:schemaRef ds:uri="244f09b9-98b7-46e3-80c5-f28ca02888bb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a072242-b422-4231-b229-7cbd5381333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5</Words>
  <Application>Microsoft Office PowerPoint</Application>
  <PresentationFormat>Diavoorstelling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F</vt:lpstr>
      <vt:lpstr>F</vt:lpstr>
      <vt:lpstr>F</vt:lpstr>
      <vt:lpstr>F</vt:lpstr>
      <vt:lpstr>F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Plaatje moderne vissersboot</dc:title>
  <dc:creator>Evangeliestek - Dieneke</dc:creator>
  <cp:lastModifiedBy>Evangeliestek - Dieneke</cp:lastModifiedBy>
  <cp:revision>5</cp:revision>
  <dcterms:created xsi:type="dcterms:W3CDTF">2020-07-06T11:36:45Z</dcterms:created>
  <dcterms:modified xsi:type="dcterms:W3CDTF">2021-01-19T13:21:09Z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