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6" r:id="rId9"/>
    <p:sldId id="25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371E7-3957-48ED-ADBA-A14D303B8C07}" v="4" dt="2021-01-19T13:21:28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iestek - Dieneke" userId="ae527662-b47e-49bd-a057-f63057a599f2" providerId="ADAL" clId="{C46371E7-3957-48ED-ADBA-A14D303B8C07}"/>
    <pc:docChg chg="addSld modSld">
      <pc:chgData name="Evangeliestek - Dieneke" userId="ae527662-b47e-49bd-a057-f63057a599f2" providerId="ADAL" clId="{C46371E7-3957-48ED-ADBA-A14D303B8C07}" dt="2021-01-19T13:21:28.010" v="4" actId="1076"/>
      <pc:docMkLst>
        <pc:docMk/>
      </pc:docMkLst>
      <pc:sldChg chg="addSp delSp modSp new">
        <pc:chgData name="Evangeliestek - Dieneke" userId="ae527662-b47e-49bd-a057-f63057a599f2" providerId="ADAL" clId="{C46371E7-3957-48ED-ADBA-A14D303B8C07}" dt="2021-01-19T13:21:28.010" v="4" actId="1076"/>
        <pc:sldMkLst>
          <pc:docMk/>
          <pc:sldMk cId="2232909008" sldId="267"/>
        </pc:sldMkLst>
        <pc:spChg chg="del">
          <ac:chgData name="Evangeliestek - Dieneke" userId="ae527662-b47e-49bd-a057-f63057a599f2" providerId="ADAL" clId="{C46371E7-3957-48ED-ADBA-A14D303B8C07}" dt="2021-01-19T13:21:20.419" v="1"/>
          <ac:spMkLst>
            <pc:docMk/>
            <pc:sldMk cId="2232909008" sldId="267"/>
            <ac:spMk id="3" creationId="{51960EF7-617A-41FB-9A6F-9A482F3F4E56}"/>
          </ac:spMkLst>
        </pc:spChg>
        <pc:picChg chg="add mod">
          <ac:chgData name="Evangeliestek - Dieneke" userId="ae527662-b47e-49bd-a057-f63057a599f2" providerId="ADAL" clId="{C46371E7-3957-48ED-ADBA-A14D303B8C07}" dt="2021-01-19T13:21:28.010" v="4" actId="1076"/>
          <ac:picMkLst>
            <pc:docMk/>
            <pc:sldMk cId="2232909008" sldId="267"/>
            <ac:picMk id="4" creationId="{3062829B-DA7F-4414-B74C-A0A5D0736F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0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46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6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17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45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7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2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7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3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08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3174-03E8-4638-9E3A-D458CC9545C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B346-694E-4955-954B-5DAE60610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19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1FE2B-337D-498E-A644-BD30B75DF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E3BE70-B8AA-48C9-A69E-4BAEFAC52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04_Jesus_Storm_JPEG_1024.jpg">
            <a:extLst>
              <a:ext uri="{FF2B5EF4-FFF2-40B4-BE49-F238E27FC236}">
                <a16:creationId xmlns:a16="http://schemas.microsoft.com/office/drawing/2014/main" id="{4523F1D5-5D92-4D72-8639-86AE60408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46"/>
            <a:ext cx="9170728" cy="68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0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41151-1956-4845-840A-1F24103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22BD3-A586-46B8-A687-365F45E2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05_Jesus_Storm_JPEG_1024.jpg">
            <a:extLst>
              <a:ext uri="{FF2B5EF4-FFF2-40B4-BE49-F238E27FC236}">
                <a16:creationId xmlns:a16="http://schemas.microsoft.com/office/drawing/2014/main" id="{D96D60D7-B5D9-4B07-8AA2-304F1942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A5F4C-F1C1-421B-A981-F309B9EE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7364D-97DD-4761-BDC8-3D4DF9D1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08_Jesus_Water_JPEG_1024.jpg">
            <a:extLst>
              <a:ext uri="{FF2B5EF4-FFF2-40B4-BE49-F238E27FC236}">
                <a16:creationId xmlns:a16="http://schemas.microsoft.com/office/drawing/2014/main" id="{65C9B69B-6BF4-4B4F-9EDB-96A7F96D9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3" b="20155"/>
          <a:stretch/>
        </p:blipFill>
        <p:spPr bwMode="auto">
          <a:xfrm>
            <a:off x="0" y="0"/>
            <a:ext cx="9144000" cy="7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4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6BE5D-A861-491D-AE8C-82C8876F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1FB1D-8366-46BF-A8E8-213C0FF7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09_Jesus_Water_JPEG_1024.jpg">
            <a:extLst>
              <a:ext uri="{FF2B5EF4-FFF2-40B4-BE49-F238E27FC236}">
                <a16:creationId xmlns:a16="http://schemas.microsoft.com/office/drawing/2014/main" id="{86B239C7-D4BA-4E95-AFDF-D41DA3DA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4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_Jesus_Water_JPEG_1024.jpg">
            <a:extLst>
              <a:ext uri="{FF2B5EF4-FFF2-40B4-BE49-F238E27FC236}">
                <a16:creationId xmlns:a16="http://schemas.microsoft.com/office/drawing/2014/main" id="{15275F7D-4B39-41C4-BE10-69186AF97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1" r="36861"/>
          <a:stretch/>
        </p:blipFill>
        <p:spPr bwMode="auto">
          <a:xfrm>
            <a:off x="0" y="0"/>
            <a:ext cx="9144000" cy="82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F505E-8F6E-4E25-A396-73A7B89A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7A78E-C84B-4317-BEAD-5733EF9A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10_Jesus_Storm_JPEG_1024.jpg">
            <a:extLst>
              <a:ext uri="{FF2B5EF4-FFF2-40B4-BE49-F238E27FC236}">
                <a16:creationId xmlns:a16="http://schemas.microsoft.com/office/drawing/2014/main" id="{3FD57DC4-ED0E-4EEE-A18E-773EE928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2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9CE68-0424-481D-8B28-69CD73E5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62829B-DA7F-4414-B74C-A0A5D073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" y="0"/>
            <a:ext cx="9006465" cy="675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09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V xmlns="ca072242-b422-4231-b229-7cbd5381333d">false</GiV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9024ba15977378ee52b224d6d3d237c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25d400b4dad58c76694b185bc4c5f437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Gi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iV" ma:index="20" nillable="true" ma:displayName="GiV" ma:default="0" ma:description="Materiaal wat geplaatst kan worden op Goed in Vorm" ma:format="Dropdown" ma:internalName="Gi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3FACB-33CA-41CA-9CE3-753DF50BDF57}">
  <ds:schemaRefs>
    <ds:schemaRef ds:uri="http://schemas.microsoft.com/office/2006/metadata/properties"/>
    <ds:schemaRef ds:uri="http://schemas.microsoft.com/office/infopath/2007/PartnerControls"/>
    <ds:schemaRef ds:uri="ca072242-b422-4231-b229-7cbd5381333d"/>
  </ds:schemaRefs>
</ds:datastoreItem>
</file>

<file path=customXml/itemProps2.xml><?xml version="1.0" encoding="utf-8"?>
<ds:datastoreItem xmlns:ds="http://schemas.openxmlformats.org/officeDocument/2006/customXml" ds:itemID="{0E16D16C-E592-460F-ADEF-96518883F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0783D-5B05-43DC-976B-238AC1B50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72242-b422-4231-b229-7cbd5381333d"/>
    <ds:schemaRef ds:uri="244f09b9-98b7-46e3-80c5-f28ca0288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0</Words>
  <Application>Microsoft Office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Evangeliestek - Dieneke</dc:creator>
  <cp:lastModifiedBy>Evangeliestek - Dieneke</cp:lastModifiedBy>
  <cp:revision>3</cp:revision>
  <dcterms:created xsi:type="dcterms:W3CDTF">2020-07-06T13:14:50Z</dcterms:created>
  <dcterms:modified xsi:type="dcterms:W3CDTF">2021-01-19T13:21:29Z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